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2"/>
    <p:sldId id="257" r:id="rId23"/>
    <p:sldId id="258" r:id="rId24"/>
    <p:sldId id="259" r:id="rId25"/>
    <p:sldId id="260" r:id="rId26"/>
    <p:sldId id="261" r:id="rId27"/>
    <p:sldId id="262" r:id="rId28"/>
    <p:sldId id="263" r:id="rId29"/>
    <p:sldId id="264" r:id="rId30"/>
    <p:sldId id="265" r:id="rId31"/>
    <p:sldId id="266" r:id="rId32"/>
    <p:sldId id="267" r:id="rId33"/>
    <p:sldId id="268" r:id="rId34"/>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Public Sans" charset="1" panose="00000000000000000000"/>
      <p:regular r:id="rId10"/>
    </p:embeddedFont>
    <p:embeddedFont>
      <p:font typeface="Public Sans Bold" charset="1" panose="00000000000000000000"/>
      <p:regular r:id="rId11"/>
    </p:embeddedFont>
    <p:embeddedFont>
      <p:font typeface="Public Sans Italics" charset="1" panose="00000000000000000000"/>
      <p:regular r:id="rId12"/>
    </p:embeddedFont>
    <p:embeddedFont>
      <p:font typeface="Public Sans Bold Italics" charset="1" panose="00000000000000000000"/>
      <p:regular r:id="rId13"/>
    </p:embeddedFont>
    <p:embeddedFont>
      <p:font typeface="Public Sans Bold" charset="1" panose="00000000000000000000"/>
      <p:regular r:id="rId14"/>
    </p:embeddedFont>
    <p:embeddedFont>
      <p:font typeface="Public Sans Bold Bold" charset="1" panose="00000000000000000000"/>
      <p:regular r:id="rId15"/>
    </p:embeddedFont>
    <p:embeddedFont>
      <p:font typeface="Public Sans Bold Italics" charset="1" panose="00000000000000000000"/>
      <p:regular r:id="rId16"/>
    </p:embeddedFont>
    <p:embeddedFont>
      <p:font typeface="Public Sans Bold Bold Italics" charset="1" panose="00000000000000000000"/>
      <p:regular r:id="rId17"/>
    </p:embeddedFont>
    <p:embeddedFont>
      <p:font typeface="Antonio Bold" charset="1" panose="02000803000000000000"/>
      <p:regular r:id="rId18"/>
    </p:embeddedFont>
    <p:embeddedFont>
      <p:font typeface="Antonio Bold Bold" charset="1" panose="02000803000000000000"/>
      <p:regular r:id="rId19"/>
    </p:embeddedFont>
    <p:embeddedFont>
      <p:font typeface="Antonio Bold Italics" charset="1" panose="02000803000000000000"/>
      <p:regular r:id="rId20"/>
    </p:embeddedFont>
    <p:embeddedFont>
      <p:font typeface="Antonio Bold Bold Italics" charset="1" panose="02000803000000000000"/>
      <p:regular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slides/slide1.xml" Type="http://schemas.openxmlformats.org/officeDocument/2006/relationships/slide"/><Relationship Id="rId23" Target="slides/slide2.xml" Type="http://schemas.openxmlformats.org/officeDocument/2006/relationships/slide"/><Relationship Id="rId24" Target="slides/slide3.xml" Type="http://schemas.openxmlformats.org/officeDocument/2006/relationships/slide"/><Relationship Id="rId25" Target="slides/slide4.xml" Type="http://schemas.openxmlformats.org/officeDocument/2006/relationships/slide"/><Relationship Id="rId26" Target="slides/slide5.xml" Type="http://schemas.openxmlformats.org/officeDocument/2006/relationships/slide"/><Relationship Id="rId27" Target="slides/slide6.xml" Type="http://schemas.openxmlformats.org/officeDocument/2006/relationships/slide"/><Relationship Id="rId28" Target="slides/slide7.xml" Type="http://schemas.openxmlformats.org/officeDocument/2006/relationships/slide"/><Relationship Id="rId29" Target="slides/slide8.xml" Type="http://schemas.openxmlformats.org/officeDocument/2006/relationships/slide"/><Relationship Id="rId3" Target="viewProps.xml" Type="http://schemas.openxmlformats.org/officeDocument/2006/relationships/viewProps"/><Relationship Id="rId30" Target="slides/slide9.xml" Type="http://schemas.openxmlformats.org/officeDocument/2006/relationships/slide"/><Relationship Id="rId31" Target="slides/slide10.xml" Type="http://schemas.openxmlformats.org/officeDocument/2006/relationships/slide"/><Relationship Id="rId32" Target="slides/slide11.xml" Type="http://schemas.openxmlformats.org/officeDocument/2006/relationships/slide"/><Relationship Id="rId33" Target="slides/slide12.xml" Type="http://schemas.openxmlformats.org/officeDocument/2006/relationships/slide"/><Relationship Id="rId34" Target="slides/slide13.xml" Type="http://schemas.openxmlformats.org/officeDocument/2006/relationships/slide"/><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4.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svg" Type="http://schemas.openxmlformats.org/officeDocument/2006/relationships/image"/><Relationship Id="rId3" Target="../media/image7.jpe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slide1.xml><?xml version="1.0" encoding="utf-8"?>
<p:sld xmlns:p="http://schemas.openxmlformats.org/presentationml/2006/main" xmlns:a="http://schemas.openxmlformats.org/drawingml/2006/main">
  <p:cSld>
    <p:bg>
      <p:bgPr>
        <a:solidFill>
          <a:srgbClr val="A4E84C"/>
        </a:solidFill>
      </p:bgPr>
    </p:bg>
    <p:spTree>
      <p:nvGrpSpPr>
        <p:cNvPr id="1" name=""/>
        <p:cNvGrpSpPr/>
        <p:nvPr/>
      </p:nvGrpSpPr>
      <p:grpSpPr>
        <a:xfrm>
          <a:off x="0" y="0"/>
          <a:ext cx="0" cy="0"/>
          <a:chOff x="0" y="0"/>
          <a:chExt cx="0" cy="0"/>
        </a:xfrm>
      </p:grpSpPr>
      <p:sp>
        <p:nvSpPr>
          <p:cNvPr name="TextBox 2" id="2"/>
          <p:cNvSpPr txBox="true"/>
          <p:nvPr/>
        </p:nvSpPr>
        <p:spPr>
          <a:xfrm rot="0">
            <a:off x="8333079" y="5831102"/>
            <a:ext cx="8926221" cy="3667125"/>
          </a:xfrm>
          <a:prstGeom prst="rect">
            <a:avLst/>
          </a:prstGeom>
        </p:spPr>
        <p:txBody>
          <a:bodyPr anchor="t" rtlCol="false" tIns="0" lIns="0" bIns="0" rIns="0">
            <a:spAutoFit/>
          </a:bodyPr>
          <a:lstStyle/>
          <a:p>
            <a:pPr>
              <a:lnSpc>
                <a:spcPts val="14400"/>
              </a:lnSpc>
            </a:pPr>
            <a:r>
              <a:rPr lang="en-US" sz="12000">
                <a:solidFill>
                  <a:srgbClr val="FFFFFF"/>
                </a:solidFill>
                <a:latin typeface="Antonio Bold Bold"/>
              </a:rPr>
              <a:t>PROJECT:</a:t>
            </a:r>
            <a:r>
              <a:rPr lang="en-US" sz="12000">
                <a:solidFill>
                  <a:srgbClr val="FFFFFF"/>
                </a:solidFill>
                <a:latin typeface="Antonio Bold Bold"/>
              </a:rPr>
              <a:t> MOVIE WEBSITE</a:t>
            </a:r>
          </a:p>
        </p:txBody>
      </p:sp>
      <p:sp>
        <p:nvSpPr>
          <p:cNvPr name="TextBox 3" id="3"/>
          <p:cNvSpPr txBox="true"/>
          <p:nvPr/>
        </p:nvSpPr>
        <p:spPr>
          <a:xfrm rot="0">
            <a:off x="1097745" y="1200150"/>
            <a:ext cx="5733560" cy="377190"/>
          </a:xfrm>
          <a:prstGeom prst="rect">
            <a:avLst/>
          </a:prstGeom>
        </p:spPr>
        <p:txBody>
          <a:bodyPr anchor="t" rtlCol="false" tIns="0" lIns="0" bIns="0" rIns="0">
            <a:spAutoFit/>
          </a:bodyPr>
          <a:lstStyle/>
          <a:p>
            <a:pPr>
              <a:lnSpc>
                <a:spcPts val="2940"/>
              </a:lnSpc>
            </a:pPr>
            <a:r>
              <a:rPr lang="en-US" sz="2100" u="sng">
                <a:solidFill>
                  <a:srgbClr val="191919"/>
                </a:solidFill>
                <a:latin typeface="Public Sans Bold"/>
              </a:rPr>
              <a:t>GUIDED BY:</a:t>
            </a:r>
          </a:p>
        </p:txBody>
      </p:sp>
      <p:sp>
        <p:nvSpPr>
          <p:cNvPr name="TextBox 4" id="4"/>
          <p:cNvSpPr txBox="true"/>
          <p:nvPr/>
        </p:nvSpPr>
        <p:spPr>
          <a:xfrm rot="0">
            <a:off x="8333079" y="1200150"/>
            <a:ext cx="4584448" cy="377190"/>
          </a:xfrm>
          <a:prstGeom prst="rect">
            <a:avLst/>
          </a:prstGeom>
        </p:spPr>
        <p:txBody>
          <a:bodyPr anchor="t" rtlCol="false" tIns="0" lIns="0" bIns="0" rIns="0">
            <a:spAutoFit/>
          </a:bodyPr>
          <a:lstStyle/>
          <a:p>
            <a:pPr>
              <a:lnSpc>
                <a:spcPts val="2940"/>
              </a:lnSpc>
            </a:pPr>
            <a:r>
              <a:rPr lang="en-US" sz="2100" u="sng">
                <a:solidFill>
                  <a:srgbClr val="191919"/>
                </a:solidFill>
                <a:latin typeface="Public Sans Bold"/>
              </a:rPr>
              <a:t>STUDENT NAME</a:t>
            </a:r>
          </a:p>
        </p:txBody>
      </p:sp>
      <p:sp>
        <p:nvSpPr>
          <p:cNvPr name="TextBox 5" id="5"/>
          <p:cNvSpPr txBox="true"/>
          <p:nvPr/>
        </p:nvSpPr>
        <p:spPr>
          <a:xfrm rot="0">
            <a:off x="1097745" y="6619528"/>
            <a:ext cx="4584448" cy="377190"/>
          </a:xfrm>
          <a:prstGeom prst="rect">
            <a:avLst/>
          </a:prstGeom>
        </p:spPr>
        <p:txBody>
          <a:bodyPr anchor="t" rtlCol="false" tIns="0" lIns="0" bIns="0" rIns="0">
            <a:spAutoFit/>
          </a:bodyPr>
          <a:lstStyle/>
          <a:p>
            <a:pPr>
              <a:lnSpc>
                <a:spcPts val="2940"/>
              </a:lnSpc>
            </a:pPr>
            <a:r>
              <a:rPr lang="en-US" sz="2100" u="sng">
                <a:solidFill>
                  <a:srgbClr val="191919"/>
                </a:solidFill>
                <a:latin typeface="Public Sans Bold"/>
              </a:rPr>
              <a:t>COLLEGE LOGO HERE</a:t>
            </a:r>
          </a:p>
        </p:txBody>
      </p:sp>
      <p:sp>
        <p:nvSpPr>
          <p:cNvPr name="TextBox 6" id="6"/>
          <p:cNvSpPr txBox="true"/>
          <p:nvPr/>
        </p:nvSpPr>
        <p:spPr>
          <a:xfrm rot="0">
            <a:off x="8333079" y="1981200"/>
            <a:ext cx="4584448" cy="377190"/>
          </a:xfrm>
          <a:prstGeom prst="rect">
            <a:avLst/>
          </a:prstGeom>
        </p:spPr>
        <p:txBody>
          <a:bodyPr anchor="t" rtlCol="false" tIns="0" lIns="0" bIns="0" rIns="0">
            <a:spAutoFit/>
          </a:bodyPr>
          <a:lstStyle/>
          <a:p>
            <a:pPr>
              <a:lnSpc>
                <a:spcPts val="2940"/>
              </a:lnSpc>
            </a:pPr>
            <a:r>
              <a:rPr lang="en-US" sz="2100">
                <a:solidFill>
                  <a:srgbClr val="191919"/>
                </a:solidFill>
                <a:latin typeface="Public Sans Bold"/>
              </a:rPr>
              <a:t>YOUR NAME</a:t>
            </a:r>
          </a:p>
        </p:txBody>
      </p:sp>
      <p:sp>
        <p:nvSpPr>
          <p:cNvPr name="TextBox 7" id="7"/>
          <p:cNvSpPr txBox="true"/>
          <p:nvPr/>
        </p:nvSpPr>
        <p:spPr>
          <a:xfrm rot="0">
            <a:off x="1097745" y="1981200"/>
            <a:ext cx="4584448" cy="377190"/>
          </a:xfrm>
          <a:prstGeom prst="rect">
            <a:avLst/>
          </a:prstGeom>
        </p:spPr>
        <p:txBody>
          <a:bodyPr anchor="t" rtlCol="false" tIns="0" lIns="0" bIns="0" rIns="0">
            <a:spAutoFit/>
          </a:bodyPr>
          <a:lstStyle/>
          <a:p>
            <a:pPr>
              <a:lnSpc>
                <a:spcPts val="2940"/>
              </a:lnSpc>
            </a:pPr>
            <a:r>
              <a:rPr lang="en-US" sz="2100">
                <a:solidFill>
                  <a:srgbClr val="191919"/>
                </a:solidFill>
                <a:latin typeface="Public Sans Bold"/>
              </a:rPr>
              <a:t>YOUR NAME</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0F0F0"/>
        </a:solidFill>
      </p:bgPr>
    </p:bg>
    <p:spTree>
      <p:nvGrpSpPr>
        <p:cNvPr id="1" name=""/>
        <p:cNvGrpSpPr/>
        <p:nvPr/>
      </p:nvGrpSpPr>
      <p:grpSpPr>
        <a:xfrm>
          <a:off x="0" y="0"/>
          <a:ext cx="0" cy="0"/>
          <a:chOff x="0" y="0"/>
          <a:chExt cx="0" cy="0"/>
        </a:xfrm>
      </p:grpSpPr>
      <p:sp>
        <p:nvSpPr>
          <p:cNvPr name="AutoShape 2" id="2"/>
          <p:cNvSpPr/>
          <p:nvPr/>
        </p:nvSpPr>
        <p:spPr>
          <a:xfrm rot="0">
            <a:off x="11288490" y="-392015"/>
            <a:ext cx="342488" cy="10679015"/>
          </a:xfrm>
          <a:prstGeom prst="rect">
            <a:avLst/>
          </a:prstGeom>
          <a:solidFill>
            <a:srgbClr val="A4E84C"/>
          </a:solidFill>
        </p:spPr>
      </p:sp>
      <p:pic>
        <p:nvPicPr>
          <p:cNvPr name="Picture 3" id="3"/>
          <p:cNvPicPr>
            <a:picLocks noChangeAspect="true"/>
          </p:cNvPicPr>
          <p:nvPr/>
        </p:nvPicPr>
        <p:blipFill>
          <a:blip r:embed="rId2"/>
          <a:srcRect l="0" t="0" r="0" b="0"/>
          <a:stretch>
            <a:fillRect/>
          </a:stretch>
        </p:blipFill>
        <p:spPr>
          <a:xfrm flipH="false" flipV="false" rot="0">
            <a:off x="6764419" y="4096130"/>
            <a:ext cx="10494881" cy="5162170"/>
          </a:xfrm>
          <a:prstGeom prst="rect">
            <a:avLst/>
          </a:prstGeom>
        </p:spPr>
      </p:pic>
      <p:sp>
        <p:nvSpPr>
          <p:cNvPr name="TextBox 4" id="4"/>
          <p:cNvSpPr txBox="true"/>
          <p:nvPr/>
        </p:nvSpPr>
        <p:spPr>
          <a:xfrm rot="0">
            <a:off x="1028700" y="941070"/>
            <a:ext cx="8515703" cy="1302385"/>
          </a:xfrm>
          <a:prstGeom prst="rect">
            <a:avLst/>
          </a:prstGeom>
        </p:spPr>
        <p:txBody>
          <a:bodyPr anchor="t" rtlCol="false" tIns="0" lIns="0" bIns="0" rIns="0">
            <a:spAutoFit/>
          </a:bodyPr>
          <a:lstStyle/>
          <a:p>
            <a:pPr>
              <a:lnSpc>
                <a:spcPts val="10400"/>
              </a:lnSpc>
            </a:pPr>
            <a:r>
              <a:rPr lang="en-US" sz="8000">
                <a:solidFill>
                  <a:srgbClr val="191919"/>
                </a:solidFill>
                <a:latin typeface="Antonio Bold Bold"/>
              </a:rPr>
              <a:t>PROFILE PAGE</a:t>
            </a:r>
          </a:p>
        </p:txBody>
      </p:sp>
      <p:grpSp>
        <p:nvGrpSpPr>
          <p:cNvPr name="Group 5" id="5"/>
          <p:cNvGrpSpPr/>
          <p:nvPr/>
        </p:nvGrpSpPr>
        <p:grpSpPr>
          <a:xfrm rot="0">
            <a:off x="1028700" y="2243455"/>
            <a:ext cx="7714897" cy="1398172"/>
            <a:chOff x="0" y="0"/>
            <a:chExt cx="10286529" cy="1864230"/>
          </a:xfrm>
        </p:grpSpPr>
        <p:sp>
          <p:nvSpPr>
            <p:cNvPr name="TextBox 6" id="6"/>
            <p:cNvSpPr txBox="true"/>
            <p:nvPr/>
          </p:nvSpPr>
          <p:spPr>
            <a:xfrm rot="0">
              <a:off x="0" y="-57150"/>
              <a:ext cx="10286529" cy="483870"/>
            </a:xfrm>
            <a:prstGeom prst="rect">
              <a:avLst/>
            </a:prstGeom>
          </p:spPr>
          <p:txBody>
            <a:bodyPr anchor="t" rtlCol="false" tIns="0" lIns="0" bIns="0" rIns="0">
              <a:spAutoFit/>
            </a:bodyPr>
            <a:lstStyle/>
            <a:p>
              <a:pPr>
                <a:lnSpc>
                  <a:spcPts val="2940"/>
                </a:lnSpc>
              </a:pPr>
            </a:p>
          </p:txBody>
        </p:sp>
        <p:sp>
          <p:nvSpPr>
            <p:cNvPr name="TextBox 7" id="7"/>
            <p:cNvSpPr txBox="true"/>
            <p:nvPr/>
          </p:nvSpPr>
          <p:spPr>
            <a:xfrm rot="0">
              <a:off x="0" y="750440"/>
              <a:ext cx="10286529" cy="1113790"/>
            </a:xfrm>
            <a:prstGeom prst="rect">
              <a:avLst/>
            </a:prstGeom>
          </p:spPr>
          <p:txBody>
            <a:bodyPr anchor="t" rtlCol="false" tIns="0" lIns="0" bIns="0" rIns="0">
              <a:spAutoFit/>
            </a:bodyPr>
            <a:lstStyle/>
            <a:p>
              <a:pPr>
                <a:lnSpc>
                  <a:spcPts val="3359"/>
                </a:lnSpc>
              </a:pPr>
              <a:r>
                <a:rPr lang="en-US" sz="2400">
                  <a:solidFill>
                    <a:srgbClr val="191919"/>
                  </a:solidFill>
                  <a:latin typeface="Public Sans"/>
                </a:rPr>
                <a:t>A member can edit or view his/her name, email, DOB, age etc. </a:t>
              </a:r>
            </a:p>
          </p:txBody>
        </p:sp>
      </p:grpSp>
      <p:sp>
        <p:nvSpPr>
          <p:cNvPr name="TextBox 8" id="8"/>
          <p:cNvSpPr txBox="true"/>
          <p:nvPr/>
        </p:nvSpPr>
        <p:spPr>
          <a:xfrm rot="0">
            <a:off x="16227829" y="1025842"/>
            <a:ext cx="1031471" cy="548640"/>
          </a:xfrm>
          <a:prstGeom prst="rect">
            <a:avLst/>
          </a:prstGeom>
        </p:spPr>
        <p:txBody>
          <a:bodyPr anchor="t" rtlCol="false" tIns="0" lIns="0" bIns="0" rIns="0">
            <a:spAutoFit/>
          </a:bodyPr>
          <a:lstStyle/>
          <a:p>
            <a:pPr algn="r">
              <a:lnSpc>
                <a:spcPts val="4320"/>
              </a:lnSpc>
            </a:pPr>
            <a:r>
              <a:rPr lang="en-US" sz="3600">
                <a:solidFill>
                  <a:srgbClr val="191919"/>
                </a:solidFill>
                <a:latin typeface="Antonio Bold Bold"/>
              </a:rPr>
              <a:t>10</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0F0F0"/>
        </a:solidFill>
      </p:bgPr>
    </p:bg>
    <p:spTree>
      <p:nvGrpSpPr>
        <p:cNvPr id="1" name=""/>
        <p:cNvGrpSpPr/>
        <p:nvPr/>
      </p:nvGrpSpPr>
      <p:grpSpPr>
        <a:xfrm>
          <a:off x="0" y="0"/>
          <a:ext cx="0" cy="0"/>
          <a:chOff x="0" y="0"/>
          <a:chExt cx="0" cy="0"/>
        </a:xfrm>
      </p:grpSpPr>
      <p:sp>
        <p:nvSpPr>
          <p:cNvPr name="AutoShape 2" id="2"/>
          <p:cNvSpPr/>
          <p:nvPr/>
        </p:nvSpPr>
        <p:spPr>
          <a:xfrm rot="0">
            <a:off x="11288490" y="-392015"/>
            <a:ext cx="342488" cy="10679015"/>
          </a:xfrm>
          <a:prstGeom prst="rect">
            <a:avLst/>
          </a:prstGeom>
          <a:solidFill>
            <a:srgbClr val="A4E84C"/>
          </a:solidFill>
        </p:spPr>
      </p:sp>
      <p:pic>
        <p:nvPicPr>
          <p:cNvPr name="Picture 3" id="3"/>
          <p:cNvPicPr>
            <a:picLocks noChangeAspect="true"/>
          </p:cNvPicPr>
          <p:nvPr/>
        </p:nvPicPr>
        <p:blipFill>
          <a:blip r:embed="rId2"/>
          <a:srcRect l="0" t="0" r="0" b="0"/>
          <a:stretch>
            <a:fillRect/>
          </a:stretch>
        </p:blipFill>
        <p:spPr>
          <a:xfrm flipH="false" flipV="false" rot="0">
            <a:off x="1028700" y="4079644"/>
            <a:ext cx="9455442" cy="4812770"/>
          </a:xfrm>
          <a:prstGeom prst="rect">
            <a:avLst/>
          </a:prstGeom>
        </p:spPr>
      </p:pic>
      <p:pic>
        <p:nvPicPr>
          <p:cNvPr name="Picture 4" id="4"/>
          <p:cNvPicPr>
            <a:picLocks noChangeAspect="true"/>
          </p:cNvPicPr>
          <p:nvPr/>
        </p:nvPicPr>
        <p:blipFill>
          <a:blip r:embed="rId3"/>
          <a:srcRect l="0" t="0" r="51381" b="0"/>
          <a:stretch>
            <a:fillRect/>
          </a:stretch>
        </p:blipFill>
        <p:spPr>
          <a:xfrm flipH="false" flipV="false" rot="0">
            <a:off x="11117486" y="2271217"/>
            <a:ext cx="6361387" cy="6640247"/>
          </a:xfrm>
          <a:prstGeom prst="rect">
            <a:avLst/>
          </a:prstGeom>
        </p:spPr>
      </p:pic>
      <p:sp>
        <p:nvSpPr>
          <p:cNvPr name="TextBox 5" id="5"/>
          <p:cNvSpPr txBox="true"/>
          <p:nvPr/>
        </p:nvSpPr>
        <p:spPr>
          <a:xfrm rot="0">
            <a:off x="1028700" y="941070"/>
            <a:ext cx="8515703" cy="1302385"/>
          </a:xfrm>
          <a:prstGeom prst="rect">
            <a:avLst/>
          </a:prstGeom>
        </p:spPr>
        <p:txBody>
          <a:bodyPr anchor="t" rtlCol="false" tIns="0" lIns="0" bIns="0" rIns="0">
            <a:spAutoFit/>
          </a:bodyPr>
          <a:lstStyle/>
          <a:p>
            <a:pPr>
              <a:lnSpc>
                <a:spcPts val="10400"/>
              </a:lnSpc>
            </a:pPr>
            <a:r>
              <a:rPr lang="en-US" sz="8000">
                <a:solidFill>
                  <a:srgbClr val="191919"/>
                </a:solidFill>
                <a:latin typeface="Antonio Bold Bold"/>
              </a:rPr>
              <a:t>HTML &amp; JQUERY CODE</a:t>
            </a:r>
          </a:p>
        </p:txBody>
      </p:sp>
      <p:grpSp>
        <p:nvGrpSpPr>
          <p:cNvPr name="Group 6" id="6"/>
          <p:cNvGrpSpPr/>
          <p:nvPr/>
        </p:nvGrpSpPr>
        <p:grpSpPr>
          <a:xfrm rot="0">
            <a:off x="1028700" y="2243455"/>
            <a:ext cx="7714897" cy="971452"/>
            <a:chOff x="0" y="0"/>
            <a:chExt cx="10286529" cy="1295270"/>
          </a:xfrm>
        </p:grpSpPr>
        <p:sp>
          <p:nvSpPr>
            <p:cNvPr name="TextBox 7" id="7"/>
            <p:cNvSpPr txBox="true"/>
            <p:nvPr/>
          </p:nvSpPr>
          <p:spPr>
            <a:xfrm rot="0">
              <a:off x="0" y="-57150"/>
              <a:ext cx="10286529" cy="483870"/>
            </a:xfrm>
            <a:prstGeom prst="rect">
              <a:avLst/>
            </a:prstGeom>
          </p:spPr>
          <p:txBody>
            <a:bodyPr anchor="t" rtlCol="false" tIns="0" lIns="0" bIns="0" rIns="0">
              <a:spAutoFit/>
            </a:bodyPr>
            <a:lstStyle/>
            <a:p>
              <a:pPr>
                <a:lnSpc>
                  <a:spcPts val="2940"/>
                </a:lnSpc>
              </a:pPr>
            </a:p>
          </p:txBody>
        </p:sp>
        <p:sp>
          <p:nvSpPr>
            <p:cNvPr name="TextBox 8" id="8"/>
            <p:cNvSpPr txBox="true"/>
            <p:nvPr/>
          </p:nvSpPr>
          <p:spPr>
            <a:xfrm rot="0">
              <a:off x="0" y="750440"/>
              <a:ext cx="10286529" cy="544830"/>
            </a:xfrm>
            <a:prstGeom prst="rect">
              <a:avLst/>
            </a:prstGeom>
          </p:spPr>
          <p:txBody>
            <a:bodyPr anchor="t" rtlCol="false" tIns="0" lIns="0" bIns="0" rIns="0">
              <a:spAutoFit/>
            </a:bodyPr>
            <a:lstStyle/>
            <a:p>
              <a:pPr>
                <a:lnSpc>
                  <a:spcPts val="3359"/>
                </a:lnSpc>
              </a:pPr>
              <a:r>
                <a:rPr lang="en-US" sz="2400">
                  <a:solidFill>
                    <a:srgbClr val="191919"/>
                  </a:solidFill>
                  <a:latin typeface="Public Sans"/>
                </a:rPr>
                <a:t>Used HTML5/CSS3 &amp; jQuery for site development</a:t>
              </a:r>
            </a:p>
          </p:txBody>
        </p:sp>
      </p:grpSp>
      <p:sp>
        <p:nvSpPr>
          <p:cNvPr name="TextBox 9" id="9"/>
          <p:cNvSpPr txBox="true"/>
          <p:nvPr/>
        </p:nvSpPr>
        <p:spPr>
          <a:xfrm rot="0">
            <a:off x="16227829" y="1025842"/>
            <a:ext cx="1031471" cy="548640"/>
          </a:xfrm>
          <a:prstGeom prst="rect">
            <a:avLst/>
          </a:prstGeom>
        </p:spPr>
        <p:txBody>
          <a:bodyPr anchor="t" rtlCol="false" tIns="0" lIns="0" bIns="0" rIns="0">
            <a:spAutoFit/>
          </a:bodyPr>
          <a:lstStyle/>
          <a:p>
            <a:pPr algn="r">
              <a:lnSpc>
                <a:spcPts val="4320"/>
              </a:lnSpc>
            </a:pPr>
            <a:r>
              <a:rPr lang="en-US" sz="3600">
                <a:solidFill>
                  <a:srgbClr val="191919"/>
                </a:solidFill>
                <a:latin typeface="Antonio Bold Bold"/>
              </a:rPr>
              <a:t>11</a:t>
            </a:r>
          </a:p>
        </p:txBody>
      </p:sp>
    </p:spTree>
  </p:cSld>
  <p:clrMapOvr>
    <a:masterClrMapping/>
  </p:clrMapOvr>
</p:sld>
</file>

<file path=ppt/slides/slide12.xml><?xml version="1.0" encoding="utf-8"?>
<p:sld xmlns:p="http://schemas.openxmlformats.org/presentationml/2006/main" xmlns:a="http://schemas.openxmlformats.org/drawingml/2006/main">
  <p:cSld>
    <p:bg>
      <p:bgPr>
        <a:solidFill>
          <a:srgbClr val="F0F0F0"/>
        </a:solidFill>
      </p:bgPr>
    </p:bg>
    <p:spTree>
      <p:nvGrpSpPr>
        <p:cNvPr id="1" name=""/>
        <p:cNvGrpSpPr/>
        <p:nvPr/>
      </p:nvGrpSpPr>
      <p:grpSpPr>
        <a:xfrm>
          <a:off x="0" y="0"/>
          <a:ext cx="0" cy="0"/>
          <a:chOff x="0" y="0"/>
          <a:chExt cx="0" cy="0"/>
        </a:xfrm>
      </p:grpSpPr>
      <p:sp>
        <p:nvSpPr>
          <p:cNvPr name="AutoShape 2" id="2"/>
          <p:cNvSpPr/>
          <p:nvPr/>
        </p:nvSpPr>
        <p:spPr>
          <a:xfrm rot="0">
            <a:off x="-2865956" y="4570954"/>
            <a:ext cx="11462727" cy="4816743"/>
          </a:xfrm>
          <a:prstGeom prst="rect">
            <a:avLst/>
          </a:prstGeom>
          <a:solidFill>
            <a:srgbClr val="A4E84C"/>
          </a:solidFill>
        </p:spPr>
      </p:sp>
      <p:grpSp>
        <p:nvGrpSpPr>
          <p:cNvPr name="Group 3" id="3"/>
          <p:cNvGrpSpPr/>
          <p:nvPr/>
        </p:nvGrpSpPr>
        <p:grpSpPr>
          <a:xfrm rot="0">
            <a:off x="6591300" y="3888414"/>
            <a:ext cx="7307598" cy="3477187"/>
            <a:chOff x="0" y="0"/>
            <a:chExt cx="9743464" cy="4636250"/>
          </a:xfrm>
        </p:grpSpPr>
        <p:sp>
          <p:nvSpPr>
            <p:cNvPr name="TextBox 4" id="4"/>
            <p:cNvSpPr txBox="true"/>
            <p:nvPr/>
          </p:nvSpPr>
          <p:spPr>
            <a:xfrm rot="0">
              <a:off x="0" y="-85725"/>
              <a:ext cx="9743464" cy="3455458"/>
            </a:xfrm>
            <a:prstGeom prst="rect">
              <a:avLst/>
            </a:prstGeom>
          </p:spPr>
          <p:txBody>
            <a:bodyPr anchor="t" rtlCol="false" tIns="0" lIns="0" bIns="0" rIns="0">
              <a:spAutoFit/>
            </a:bodyPr>
            <a:lstStyle/>
            <a:p>
              <a:pPr>
                <a:lnSpc>
                  <a:spcPts val="10400"/>
                </a:lnSpc>
              </a:pPr>
              <a:r>
                <a:rPr lang="en-US" sz="8000">
                  <a:solidFill>
                    <a:srgbClr val="191919"/>
                  </a:solidFill>
                  <a:latin typeface="Antonio Bold Bold"/>
                </a:rPr>
                <a:t>QUESTIONS? COMMENTS?</a:t>
              </a:r>
            </a:p>
          </p:txBody>
        </p:sp>
        <p:sp>
          <p:nvSpPr>
            <p:cNvPr name="TextBox 5" id="5"/>
            <p:cNvSpPr txBox="true"/>
            <p:nvPr/>
          </p:nvSpPr>
          <p:spPr>
            <a:xfrm rot="0">
              <a:off x="0" y="3979025"/>
              <a:ext cx="9743464" cy="657225"/>
            </a:xfrm>
            <a:prstGeom prst="rect">
              <a:avLst/>
            </a:prstGeom>
          </p:spPr>
          <p:txBody>
            <a:bodyPr anchor="t" rtlCol="false" tIns="0" lIns="0" bIns="0" rIns="0">
              <a:spAutoFit/>
            </a:bodyPr>
            <a:lstStyle/>
            <a:p>
              <a:pPr>
                <a:lnSpc>
                  <a:spcPts val="3840"/>
                </a:lnSpc>
              </a:pPr>
              <a:r>
                <a:rPr lang="en-US" sz="3200">
                  <a:solidFill>
                    <a:srgbClr val="191919"/>
                  </a:solidFill>
                  <a:latin typeface="Public Sans Bold"/>
                </a:rPr>
                <a:t>Feel free to share your feedback.</a:t>
              </a:r>
            </a:p>
          </p:txBody>
        </p:sp>
      </p:grpSp>
    </p:spTree>
  </p:cSld>
  <p:clrMapOvr>
    <a:masterClrMapping/>
  </p:clrMapOvr>
</p:sld>
</file>

<file path=ppt/slides/slide13.xml><?xml version="1.0" encoding="utf-8"?>
<p:sld xmlns:p="http://schemas.openxmlformats.org/presentationml/2006/main" xmlns:a="http://schemas.openxmlformats.org/drawingml/2006/main">
  <p:cSld>
    <p:bg>
      <p:bgPr>
        <a:solidFill>
          <a:srgbClr val="A4E84C"/>
        </a:solidFill>
      </p:bgPr>
    </p:bg>
    <p:spTree>
      <p:nvGrpSpPr>
        <p:cNvPr id="1" name=""/>
        <p:cNvGrpSpPr/>
        <p:nvPr/>
      </p:nvGrpSpPr>
      <p:grpSpPr>
        <a:xfrm>
          <a:off x="0" y="0"/>
          <a:ext cx="0" cy="0"/>
          <a:chOff x="0" y="0"/>
          <a:chExt cx="0" cy="0"/>
        </a:xfrm>
      </p:grpSpPr>
      <p:sp>
        <p:nvSpPr>
          <p:cNvPr name="TextBox 2" id="2"/>
          <p:cNvSpPr txBox="true"/>
          <p:nvPr/>
        </p:nvSpPr>
        <p:spPr>
          <a:xfrm rot="0">
            <a:off x="2553876" y="4449445"/>
            <a:ext cx="12961906" cy="1302385"/>
          </a:xfrm>
          <a:prstGeom prst="rect">
            <a:avLst/>
          </a:prstGeom>
        </p:spPr>
        <p:txBody>
          <a:bodyPr anchor="t" rtlCol="false" tIns="0" lIns="0" bIns="0" rIns="0">
            <a:spAutoFit/>
          </a:bodyPr>
          <a:lstStyle/>
          <a:p>
            <a:pPr algn="ctr">
              <a:lnSpc>
                <a:spcPts val="10400"/>
              </a:lnSpc>
            </a:pPr>
            <a:r>
              <a:rPr lang="en-US" sz="8000">
                <a:solidFill>
                  <a:srgbClr val="FFFFFF"/>
                </a:solidFill>
                <a:latin typeface="Antonio Bold Bold"/>
              </a:rPr>
              <a:t>THANK YOU</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0F0F0"/>
        </a:solidFill>
      </p:bgPr>
    </p:bg>
    <p:spTree>
      <p:nvGrpSpPr>
        <p:cNvPr id="1" name=""/>
        <p:cNvGrpSpPr/>
        <p:nvPr/>
      </p:nvGrpSpPr>
      <p:grpSpPr>
        <a:xfrm>
          <a:off x="0" y="0"/>
          <a:ext cx="0" cy="0"/>
          <a:chOff x="0" y="0"/>
          <a:chExt cx="0" cy="0"/>
        </a:xfrm>
      </p:grpSpPr>
      <p:sp>
        <p:nvSpPr>
          <p:cNvPr name="AutoShape 2" id="2"/>
          <p:cNvSpPr/>
          <p:nvPr/>
        </p:nvSpPr>
        <p:spPr>
          <a:xfrm rot="0">
            <a:off x="1028700" y="3421251"/>
            <a:ext cx="9521670" cy="5598647"/>
          </a:xfrm>
          <a:prstGeom prst="rect">
            <a:avLst/>
          </a:prstGeom>
          <a:solidFill>
            <a:srgbClr val="A4E84C"/>
          </a:solidFill>
        </p:spPr>
      </p:sp>
      <p:pic>
        <p:nvPicPr>
          <p:cNvPr name="Picture 3" id="3"/>
          <p:cNvPicPr>
            <a:picLocks noChangeAspect="true"/>
          </p:cNvPicPr>
          <p:nvPr/>
        </p:nvPicPr>
        <p:blipFill>
          <a:blip r:embed="rId2"/>
          <a:srcRect l="18439" t="23403" r="17146" b="0"/>
          <a:stretch>
            <a:fillRect/>
          </a:stretch>
        </p:blipFill>
        <p:spPr>
          <a:xfrm flipH="false" flipV="false" rot="0">
            <a:off x="1204756" y="3628663"/>
            <a:ext cx="9169558" cy="5183822"/>
          </a:xfrm>
          <a:prstGeom prst="rect">
            <a:avLst/>
          </a:prstGeom>
        </p:spPr>
      </p:pic>
      <p:pic>
        <p:nvPicPr>
          <p:cNvPr name="Picture 4" id="4"/>
          <p:cNvPicPr>
            <a:picLocks noChangeAspect="true"/>
          </p:cNvPicPr>
          <p:nvPr/>
        </p:nvPicPr>
        <p:blipFill>
          <a:blip r:embed="rId3"/>
          <a:srcRect l="0" t="0" r="0" b="15227"/>
          <a:stretch>
            <a:fillRect/>
          </a:stretch>
        </p:blipFill>
        <p:spPr>
          <a:xfrm flipH="false" flipV="false" rot="0">
            <a:off x="1204756" y="3628663"/>
            <a:ext cx="9169558" cy="5183823"/>
          </a:xfrm>
          <a:prstGeom prst="rect">
            <a:avLst/>
          </a:prstGeom>
        </p:spPr>
      </p:pic>
      <p:sp>
        <p:nvSpPr>
          <p:cNvPr name="TextBox 5" id="5"/>
          <p:cNvSpPr txBox="true"/>
          <p:nvPr/>
        </p:nvSpPr>
        <p:spPr>
          <a:xfrm rot="0">
            <a:off x="1028700" y="1155914"/>
            <a:ext cx="5805769" cy="1302385"/>
          </a:xfrm>
          <a:prstGeom prst="rect">
            <a:avLst/>
          </a:prstGeom>
        </p:spPr>
        <p:txBody>
          <a:bodyPr anchor="t" rtlCol="false" tIns="0" lIns="0" bIns="0" rIns="0">
            <a:spAutoFit/>
          </a:bodyPr>
          <a:lstStyle/>
          <a:p>
            <a:pPr>
              <a:lnSpc>
                <a:spcPts val="10400"/>
              </a:lnSpc>
            </a:pPr>
            <a:r>
              <a:rPr lang="en-US" sz="8000">
                <a:solidFill>
                  <a:srgbClr val="191919"/>
                </a:solidFill>
                <a:latin typeface="Antonio Bold Bold"/>
              </a:rPr>
              <a:t>ABSTRACT</a:t>
            </a:r>
          </a:p>
        </p:txBody>
      </p:sp>
      <p:sp>
        <p:nvSpPr>
          <p:cNvPr name="TextBox 6" id="6"/>
          <p:cNvSpPr txBox="true"/>
          <p:nvPr/>
        </p:nvSpPr>
        <p:spPr>
          <a:xfrm rot="0">
            <a:off x="11453531" y="1472779"/>
            <a:ext cx="5805769" cy="5977890"/>
          </a:xfrm>
          <a:prstGeom prst="rect">
            <a:avLst/>
          </a:prstGeom>
        </p:spPr>
        <p:txBody>
          <a:bodyPr anchor="t" rtlCol="false" tIns="0" lIns="0" bIns="0" rIns="0">
            <a:spAutoFit/>
          </a:bodyPr>
          <a:lstStyle/>
          <a:p>
            <a:pPr>
              <a:lnSpc>
                <a:spcPts val="2940"/>
              </a:lnSpc>
            </a:pPr>
            <a:r>
              <a:rPr lang="en-US" sz="2100">
                <a:solidFill>
                  <a:srgbClr val="191919"/>
                </a:solidFill>
                <a:latin typeface="Public Sans Bold"/>
              </a:rPr>
              <a:t>WE HAVE DEVELOPED A WEBSITE WHICH WILL PROVIDE ALL LATEST MOVIES INFORMATION WITH THEIR TRAILERS. NOW IT IS OF VITAL THING IN PRESENT SCENARIO USER CAN GET ALL INFORMATION BEFORE DECIDING ANYTHING TO WATCH A MOVIE. THIS SITE PROVIDES THE ALL INFORMATION LIKE USER CAN EASILY GET ALL INFORMATION REGARDING LATEST MOVIES OR ITS GENERATION. MEMBERS CAN ALSO ASK QUESTION AND GET THE ANSWER REGARDING THEIR INTEREST FOR ANY SPECIFIC CATEGORIES OF MOVIES.</a:t>
            </a:r>
          </a:p>
          <a:p>
            <a:pPr>
              <a:lnSpc>
                <a:spcPts val="2940"/>
              </a:lnSpc>
            </a:pPr>
          </a:p>
          <a:p>
            <a:pPr>
              <a:lnSpc>
                <a:spcPts val="2940"/>
              </a:lnSpc>
            </a:pPr>
          </a:p>
        </p:txBody>
      </p:sp>
      <p:sp>
        <p:nvSpPr>
          <p:cNvPr name="TextBox 7" id="7"/>
          <p:cNvSpPr txBox="true"/>
          <p:nvPr/>
        </p:nvSpPr>
        <p:spPr>
          <a:xfrm rot="0">
            <a:off x="15727948" y="8476973"/>
            <a:ext cx="1531352" cy="542925"/>
          </a:xfrm>
          <a:prstGeom prst="rect">
            <a:avLst/>
          </a:prstGeom>
        </p:spPr>
        <p:txBody>
          <a:bodyPr anchor="t" rtlCol="false" tIns="0" lIns="0" bIns="0" rIns="0">
            <a:spAutoFit/>
          </a:bodyPr>
          <a:lstStyle/>
          <a:p>
            <a:pPr algn="r">
              <a:lnSpc>
                <a:spcPts val="4320"/>
              </a:lnSpc>
            </a:pPr>
            <a:r>
              <a:rPr lang="en-US" sz="3600">
                <a:solidFill>
                  <a:srgbClr val="191919"/>
                </a:solidFill>
                <a:latin typeface="Antonio Bold Bold"/>
              </a:rPr>
              <a:t>-02</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A4E84C"/>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16415" r="0" b="16415"/>
          <a:stretch>
            <a:fillRect/>
          </a:stretch>
        </p:blipFill>
        <p:spPr>
          <a:xfrm flipH="false" flipV="false" rot="0">
            <a:off x="8065309" y="0"/>
            <a:ext cx="10222691" cy="10287000"/>
          </a:xfrm>
          <a:prstGeom prst="rect">
            <a:avLst/>
          </a:prstGeom>
        </p:spPr>
      </p:pic>
      <p:sp>
        <p:nvSpPr>
          <p:cNvPr name="AutoShape 3" id="3"/>
          <p:cNvSpPr/>
          <p:nvPr/>
        </p:nvSpPr>
        <p:spPr>
          <a:xfrm rot="0">
            <a:off x="-891349" y="1356941"/>
            <a:ext cx="1663368" cy="487455"/>
          </a:xfrm>
          <a:prstGeom prst="rect">
            <a:avLst/>
          </a:prstGeom>
          <a:solidFill>
            <a:srgbClr val="FFFFFF"/>
          </a:solidFill>
        </p:spPr>
      </p:sp>
      <p:grpSp>
        <p:nvGrpSpPr>
          <p:cNvPr name="Group 4" id="4"/>
          <p:cNvGrpSpPr/>
          <p:nvPr/>
        </p:nvGrpSpPr>
        <p:grpSpPr>
          <a:xfrm rot="0">
            <a:off x="1028700" y="1028700"/>
            <a:ext cx="5954958" cy="6199751"/>
            <a:chOff x="0" y="0"/>
            <a:chExt cx="7939944" cy="8266334"/>
          </a:xfrm>
        </p:grpSpPr>
        <p:sp>
          <p:nvSpPr>
            <p:cNvPr name="TextBox 5" id="5"/>
            <p:cNvSpPr txBox="true"/>
            <p:nvPr/>
          </p:nvSpPr>
          <p:spPr>
            <a:xfrm rot="0">
              <a:off x="0" y="0"/>
              <a:ext cx="7939944" cy="1463040"/>
            </a:xfrm>
            <a:prstGeom prst="rect">
              <a:avLst/>
            </a:prstGeom>
          </p:spPr>
          <p:txBody>
            <a:bodyPr anchor="t" rtlCol="false" tIns="0" lIns="0" bIns="0" rIns="0">
              <a:spAutoFit/>
            </a:bodyPr>
            <a:lstStyle/>
            <a:p>
              <a:pPr>
                <a:lnSpc>
                  <a:spcPts val="8640"/>
                </a:lnSpc>
              </a:pPr>
              <a:r>
                <a:rPr lang="en-US" sz="7200">
                  <a:solidFill>
                    <a:srgbClr val="191919"/>
                  </a:solidFill>
                  <a:latin typeface="Antonio Bold"/>
                </a:rPr>
                <a:t>INTRODUCTION</a:t>
              </a:r>
            </a:p>
          </p:txBody>
        </p:sp>
        <p:sp>
          <p:nvSpPr>
            <p:cNvPr name="TextBox 6" id="6"/>
            <p:cNvSpPr txBox="true"/>
            <p:nvPr/>
          </p:nvSpPr>
          <p:spPr>
            <a:xfrm rot="0">
              <a:off x="0" y="2031904"/>
              <a:ext cx="7939944" cy="6234430"/>
            </a:xfrm>
            <a:prstGeom prst="rect">
              <a:avLst/>
            </a:prstGeom>
          </p:spPr>
          <p:txBody>
            <a:bodyPr anchor="t" rtlCol="false" tIns="0" lIns="0" bIns="0" rIns="0">
              <a:spAutoFit/>
            </a:bodyPr>
            <a:lstStyle/>
            <a:p>
              <a:pPr>
                <a:lnSpc>
                  <a:spcPts val="3359"/>
                </a:lnSpc>
              </a:pPr>
              <a:r>
                <a:rPr lang="en-US" sz="2400">
                  <a:solidFill>
                    <a:srgbClr val="191919"/>
                  </a:solidFill>
                  <a:latin typeface="Public Sans"/>
                </a:rPr>
                <a:t>In this website, we have included specific content on a site homepage like movie trailers, and you can simply get the information about latest movie release or top rated movies. Members need to register to the site to get complete access to the website and to get to know about latest movie releases and they can even watch their trailers.</a:t>
              </a:r>
            </a:p>
            <a:p>
              <a:pPr>
                <a:lnSpc>
                  <a:spcPts val="3359"/>
                </a:lnSpc>
              </a:pPr>
            </a:p>
            <a:p>
              <a:pPr>
                <a:lnSpc>
                  <a:spcPts val="3359"/>
                </a:lnSpc>
              </a:pPr>
            </a:p>
          </p:txBody>
        </p:sp>
      </p:grpSp>
      <p:pic>
        <p:nvPicPr>
          <p:cNvPr name="Picture 7" id="7"/>
          <p:cNvPicPr>
            <a:picLocks noChangeAspect="true"/>
          </p:cNvPicPr>
          <p:nvPr/>
        </p:nvPicPr>
        <p:blipFill>
          <a:blip r:embed="rId3"/>
          <a:srcRect l="0" t="0" r="0" b="0"/>
          <a:stretch>
            <a:fillRect/>
          </a:stretch>
        </p:blipFill>
        <p:spPr>
          <a:xfrm flipH="false" flipV="false" rot="0">
            <a:off x="8065309" y="0"/>
            <a:ext cx="12878873" cy="10287000"/>
          </a:xfrm>
          <a:prstGeom prst="rect">
            <a:avLst/>
          </a:prstGeom>
        </p:spPr>
      </p:pic>
      <p:sp>
        <p:nvSpPr>
          <p:cNvPr name="TextBox 8" id="8"/>
          <p:cNvSpPr txBox="true"/>
          <p:nvPr/>
        </p:nvSpPr>
        <p:spPr>
          <a:xfrm rot="0">
            <a:off x="1028700" y="8715375"/>
            <a:ext cx="938491" cy="542925"/>
          </a:xfrm>
          <a:prstGeom prst="rect">
            <a:avLst/>
          </a:prstGeom>
        </p:spPr>
        <p:txBody>
          <a:bodyPr anchor="t" rtlCol="false" tIns="0" lIns="0" bIns="0" rIns="0">
            <a:spAutoFit/>
          </a:bodyPr>
          <a:lstStyle/>
          <a:p>
            <a:pPr>
              <a:lnSpc>
                <a:spcPts val="4320"/>
              </a:lnSpc>
            </a:pPr>
            <a:r>
              <a:rPr lang="en-US" sz="3600" u="sng">
                <a:solidFill>
                  <a:srgbClr val="191919"/>
                </a:solidFill>
                <a:latin typeface="Antonio Bold Bold"/>
              </a:rPr>
              <a:t>03</a:t>
            </a:r>
          </a:p>
        </p:txBody>
      </p:sp>
    </p:spTree>
  </p:cSld>
  <p:clrMapOvr>
    <a:masterClrMapping/>
  </p:clrMapOvr>
</p:sld>
</file>

<file path=ppt/slides/slide4.xml><?xml version="1.0" encoding="utf-8"?>
<p:sld xmlns:p="http://schemas.openxmlformats.org/presentationml/2006/main" xmlns:a="http://schemas.openxmlformats.org/drawingml/2006/main">
  <p:cSld>
    <p:bg>
      <p:bgPr>
        <a:solidFill>
          <a:srgbClr val="F0F0F0"/>
        </a:solidFill>
      </p:bgPr>
    </p:bg>
    <p:spTree>
      <p:nvGrpSpPr>
        <p:cNvPr id="1" name=""/>
        <p:cNvGrpSpPr/>
        <p:nvPr/>
      </p:nvGrpSpPr>
      <p:grpSpPr>
        <a:xfrm>
          <a:off x="0" y="0"/>
          <a:ext cx="0" cy="0"/>
          <a:chOff x="0" y="0"/>
          <a:chExt cx="0" cy="0"/>
        </a:xfrm>
      </p:grpSpPr>
      <p:sp>
        <p:nvSpPr>
          <p:cNvPr name="TextBox 2" id="2"/>
          <p:cNvSpPr txBox="true"/>
          <p:nvPr/>
        </p:nvSpPr>
        <p:spPr>
          <a:xfrm rot="0">
            <a:off x="1395024" y="1791676"/>
            <a:ext cx="8867445" cy="1097280"/>
          </a:xfrm>
          <a:prstGeom prst="rect">
            <a:avLst/>
          </a:prstGeom>
        </p:spPr>
        <p:txBody>
          <a:bodyPr anchor="t" rtlCol="false" tIns="0" lIns="0" bIns="0" rIns="0">
            <a:spAutoFit/>
          </a:bodyPr>
          <a:lstStyle/>
          <a:p>
            <a:pPr>
              <a:lnSpc>
                <a:spcPts val="8640"/>
              </a:lnSpc>
            </a:pPr>
            <a:r>
              <a:rPr lang="en-US" sz="7200">
                <a:solidFill>
                  <a:srgbClr val="191919"/>
                </a:solidFill>
                <a:latin typeface="Antonio Bold"/>
              </a:rPr>
              <a:t>PROBLEM DEFINITION</a:t>
            </a:r>
          </a:p>
        </p:txBody>
      </p:sp>
      <p:grpSp>
        <p:nvGrpSpPr>
          <p:cNvPr name="Group 3" id="3"/>
          <p:cNvGrpSpPr/>
          <p:nvPr/>
        </p:nvGrpSpPr>
        <p:grpSpPr>
          <a:xfrm rot="0">
            <a:off x="1257663" y="4626522"/>
            <a:ext cx="7657374" cy="3868802"/>
            <a:chOff x="0" y="0"/>
            <a:chExt cx="3788090" cy="1913890"/>
          </a:xfrm>
        </p:grpSpPr>
        <p:sp>
          <p:nvSpPr>
            <p:cNvPr name="Freeform 4" id="4"/>
            <p:cNvSpPr/>
            <p:nvPr/>
          </p:nvSpPr>
          <p:spPr>
            <a:xfrm>
              <a:off x="0" y="0"/>
              <a:ext cx="3788090" cy="1913890"/>
            </a:xfrm>
            <a:custGeom>
              <a:avLst/>
              <a:gdLst/>
              <a:ahLst/>
              <a:cxnLst/>
              <a:rect r="r" b="b" t="t" l="l"/>
              <a:pathLst>
                <a:path h="1913890" w="3788090">
                  <a:moveTo>
                    <a:pt x="0" y="0"/>
                  </a:moveTo>
                  <a:lnTo>
                    <a:pt x="0" y="1913890"/>
                  </a:lnTo>
                  <a:lnTo>
                    <a:pt x="3788090" y="1913890"/>
                  </a:lnTo>
                  <a:lnTo>
                    <a:pt x="3788090" y="0"/>
                  </a:lnTo>
                  <a:lnTo>
                    <a:pt x="0" y="0"/>
                  </a:lnTo>
                  <a:close/>
                  <a:moveTo>
                    <a:pt x="3727130" y="1852930"/>
                  </a:moveTo>
                  <a:lnTo>
                    <a:pt x="59690" y="1852930"/>
                  </a:lnTo>
                  <a:lnTo>
                    <a:pt x="59690" y="59690"/>
                  </a:lnTo>
                  <a:lnTo>
                    <a:pt x="3727130" y="59690"/>
                  </a:lnTo>
                  <a:lnTo>
                    <a:pt x="3727130" y="1852930"/>
                  </a:lnTo>
                  <a:close/>
                </a:path>
              </a:pathLst>
            </a:custGeom>
            <a:solidFill>
              <a:srgbClr val="A4E84C"/>
            </a:solidFill>
          </p:spPr>
        </p:sp>
      </p:grpSp>
      <p:sp>
        <p:nvSpPr>
          <p:cNvPr name="TextBox 5" id="5"/>
          <p:cNvSpPr txBox="true"/>
          <p:nvPr/>
        </p:nvSpPr>
        <p:spPr>
          <a:xfrm rot="0">
            <a:off x="2113762" y="5254093"/>
            <a:ext cx="5945175" cy="2129790"/>
          </a:xfrm>
          <a:prstGeom prst="rect">
            <a:avLst/>
          </a:prstGeom>
        </p:spPr>
        <p:txBody>
          <a:bodyPr anchor="t" rtlCol="false" tIns="0" lIns="0" bIns="0" rIns="0">
            <a:spAutoFit/>
          </a:bodyPr>
          <a:lstStyle/>
          <a:p>
            <a:pPr>
              <a:lnSpc>
                <a:spcPts val="3359"/>
              </a:lnSpc>
            </a:pPr>
            <a:r>
              <a:rPr lang="en-US" sz="2400">
                <a:solidFill>
                  <a:srgbClr val="191919"/>
                </a:solidFill>
                <a:latin typeface="Public Sans"/>
              </a:rPr>
              <a:t>Our main challenge was to give reason to stay on our website and look for his/her interest i.e. movies. So, we decided to provide as many as information like trailers, movie info and reviews.</a:t>
            </a:r>
          </a:p>
        </p:txBody>
      </p:sp>
      <p:grpSp>
        <p:nvGrpSpPr>
          <p:cNvPr name="Group 6" id="6"/>
          <p:cNvGrpSpPr/>
          <p:nvPr/>
        </p:nvGrpSpPr>
        <p:grpSpPr>
          <a:xfrm rot="0">
            <a:off x="9372963" y="4626522"/>
            <a:ext cx="7657374" cy="3868802"/>
            <a:chOff x="0" y="0"/>
            <a:chExt cx="3788090" cy="1913890"/>
          </a:xfrm>
        </p:grpSpPr>
        <p:sp>
          <p:nvSpPr>
            <p:cNvPr name="Freeform 7" id="7"/>
            <p:cNvSpPr/>
            <p:nvPr/>
          </p:nvSpPr>
          <p:spPr>
            <a:xfrm>
              <a:off x="0" y="0"/>
              <a:ext cx="3788090" cy="1913890"/>
            </a:xfrm>
            <a:custGeom>
              <a:avLst/>
              <a:gdLst/>
              <a:ahLst/>
              <a:cxnLst/>
              <a:rect r="r" b="b" t="t" l="l"/>
              <a:pathLst>
                <a:path h="1913890" w="3788090">
                  <a:moveTo>
                    <a:pt x="0" y="0"/>
                  </a:moveTo>
                  <a:lnTo>
                    <a:pt x="0" y="1913890"/>
                  </a:lnTo>
                  <a:lnTo>
                    <a:pt x="3788090" y="1913890"/>
                  </a:lnTo>
                  <a:lnTo>
                    <a:pt x="3788090" y="0"/>
                  </a:lnTo>
                  <a:lnTo>
                    <a:pt x="0" y="0"/>
                  </a:lnTo>
                  <a:close/>
                  <a:moveTo>
                    <a:pt x="3727130" y="1852930"/>
                  </a:moveTo>
                  <a:lnTo>
                    <a:pt x="59690" y="1852930"/>
                  </a:lnTo>
                  <a:lnTo>
                    <a:pt x="59690" y="59690"/>
                  </a:lnTo>
                  <a:lnTo>
                    <a:pt x="3727130" y="59690"/>
                  </a:lnTo>
                  <a:lnTo>
                    <a:pt x="3727130" y="1852930"/>
                  </a:lnTo>
                  <a:close/>
                </a:path>
              </a:pathLst>
            </a:custGeom>
            <a:solidFill>
              <a:srgbClr val="A4E84C"/>
            </a:solidFill>
          </p:spPr>
        </p:sp>
      </p:grpSp>
      <p:sp>
        <p:nvSpPr>
          <p:cNvPr name="TextBox 8" id="8"/>
          <p:cNvSpPr txBox="true"/>
          <p:nvPr/>
        </p:nvSpPr>
        <p:spPr>
          <a:xfrm rot="0">
            <a:off x="15498985" y="3439501"/>
            <a:ext cx="1531352" cy="542925"/>
          </a:xfrm>
          <a:prstGeom prst="rect">
            <a:avLst/>
          </a:prstGeom>
        </p:spPr>
        <p:txBody>
          <a:bodyPr anchor="t" rtlCol="false" tIns="0" lIns="0" bIns="0" rIns="0">
            <a:spAutoFit/>
          </a:bodyPr>
          <a:lstStyle/>
          <a:p>
            <a:pPr algn="r">
              <a:lnSpc>
                <a:spcPts val="4320"/>
              </a:lnSpc>
            </a:pPr>
            <a:r>
              <a:rPr lang="en-US" sz="3600">
                <a:solidFill>
                  <a:srgbClr val="191919"/>
                </a:solidFill>
                <a:latin typeface="Antonio Bold Bold"/>
              </a:rPr>
              <a:t>-04</a:t>
            </a:r>
          </a:p>
        </p:txBody>
      </p:sp>
      <p:sp>
        <p:nvSpPr>
          <p:cNvPr name="TextBox 9" id="9"/>
          <p:cNvSpPr txBox="true"/>
          <p:nvPr/>
        </p:nvSpPr>
        <p:spPr>
          <a:xfrm rot="0">
            <a:off x="10229062" y="5254093"/>
            <a:ext cx="5945175" cy="1703070"/>
          </a:xfrm>
          <a:prstGeom prst="rect">
            <a:avLst/>
          </a:prstGeom>
        </p:spPr>
        <p:txBody>
          <a:bodyPr anchor="t" rtlCol="false" tIns="0" lIns="0" bIns="0" rIns="0">
            <a:spAutoFit/>
          </a:bodyPr>
          <a:lstStyle/>
          <a:p>
            <a:pPr>
              <a:lnSpc>
                <a:spcPts val="3359"/>
              </a:lnSpc>
            </a:pPr>
            <a:r>
              <a:rPr lang="en-US" sz="2400">
                <a:solidFill>
                  <a:srgbClr val="191919"/>
                </a:solidFill>
                <a:latin typeface="Public Sans"/>
              </a:rPr>
              <a:t>This website contains a free membership access which provides benefits to the members like they can review the trailers or leave their feedback.</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0F0F0"/>
        </a:solidFill>
      </p:bgPr>
    </p:bg>
    <p:spTree>
      <p:nvGrpSpPr>
        <p:cNvPr id="1" name=""/>
        <p:cNvGrpSpPr/>
        <p:nvPr/>
      </p:nvGrpSpPr>
      <p:grpSpPr>
        <a:xfrm>
          <a:off x="0" y="0"/>
          <a:ext cx="0" cy="0"/>
          <a:chOff x="0" y="0"/>
          <a:chExt cx="0" cy="0"/>
        </a:xfrm>
      </p:grpSpPr>
      <p:sp>
        <p:nvSpPr>
          <p:cNvPr name="AutoShape 2" id="2"/>
          <p:cNvSpPr/>
          <p:nvPr/>
        </p:nvSpPr>
        <p:spPr>
          <a:xfrm rot="0">
            <a:off x="10304298" y="1786702"/>
            <a:ext cx="1286788" cy="284122"/>
          </a:xfrm>
          <a:prstGeom prst="rect">
            <a:avLst/>
          </a:prstGeom>
          <a:solidFill>
            <a:srgbClr val="A4E84C"/>
          </a:solidFill>
        </p:spPr>
      </p:sp>
      <p:sp>
        <p:nvSpPr>
          <p:cNvPr name="AutoShape 3" id="3"/>
          <p:cNvSpPr/>
          <p:nvPr/>
        </p:nvSpPr>
        <p:spPr>
          <a:xfrm rot="0">
            <a:off x="10304298" y="5001439"/>
            <a:ext cx="1286788" cy="284122"/>
          </a:xfrm>
          <a:prstGeom prst="rect">
            <a:avLst/>
          </a:prstGeom>
          <a:solidFill>
            <a:srgbClr val="A4E84C"/>
          </a:solidFill>
        </p:spPr>
      </p:sp>
      <p:sp>
        <p:nvSpPr>
          <p:cNvPr name="AutoShape 4" id="4"/>
          <p:cNvSpPr/>
          <p:nvPr/>
        </p:nvSpPr>
        <p:spPr>
          <a:xfrm rot="0">
            <a:off x="10304298" y="8216175"/>
            <a:ext cx="1286788" cy="284122"/>
          </a:xfrm>
          <a:prstGeom prst="rect">
            <a:avLst/>
          </a:prstGeom>
          <a:solidFill>
            <a:srgbClr val="A4E84C"/>
          </a:solidFill>
        </p:spPr>
      </p:sp>
      <p:pic>
        <p:nvPicPr>
          <p:cNvPr name="Picture 5" id="5"/>
          <p:cNvPicPr>
            <a:picLocks noChangeAspect="true"/>
          </p:cNvPicPr>
          <p:nvPr/>
        </p:nvPicPr>
        <p:blipFill>
          <a:blip r:embed="rId2"/>
          <a:srcRect l="0" t="0" r="0" b="0"/>
          <a:stretch>
            <a:fillRect/>
          </a:stretch>
        </p:blipFill>
        <p:spPr>
          <a:xfrm flipH="false" flipV="false" rot="0">
            <a:off x="1028700" y="5282395"/>
            <a:ext cx="8083162" cy="3975905"/>
          </a:xfrm>
          <a:prstGeom prst="rect">
            <a:avLst/>
          </a:prstGeom>
        </p:spPr>
      </p:pic>
      <p:sp>
        <p:nvSpPr>
          <p:cNvPr name="TextBox 6" id="6"/>
          <p:cNvSpPr txBox="true"/>
          <p:nvPr/>
        </p:nvSpPr>
        <p:spPr>
          <a:xfrm rot="0">
            <a:off x="1028700" y="1598295"/>
            <a:ext cx="7927669" cy="1302385"/>
          </a:xfrm>
          <a:prstGeom prst="rect">
            <a:avLst/>
          </a:prstGeom>
        </p:spPr>
        <p:txBody>
          <a:bodyPr anchor="t" rtlCol="false" tIns="0" lIns="0" bIns="0" rIns="0">
            <a:spAutoFit/>
          </a:bodyPr>
          <a:lstStyle/>
          <a:p>
            <a:pPr>
              <a:lnSpc>
                <a:spcPts val="10400"/>
              </a:lnSpc>
            </a:pPr>
            <a:r>
              <a:rPr lang="en-US" sz="8000">
                <a:solidFill>
                  <a:srgbClr val="191919"/>
                </a:solidFill>
                <a:latin typeface="Antonio Bold Bold"/>
              </a:rPr>
              <a:t>SOLUTION</a:t>
            </a:r>
          </a:p>
        </p:txBody>
      </p:sp>
      <p:grpSp>
        <p:nvGrpSpPr>
          <p:cNvPr name="Group 7" id="7"/>
          <p:cNvGrpSpPr/>
          <p:nvPr/>
        </p:nvGrpSpPr>
        <p:grpSpPr>
          <a:xfrm rot="0">
            <a:off x="12306904" y="1123950"/>
            <a:ext cx="4952396" cy="2251612"/>
            <a:chOff x="0" y="0"/>
            <a:chExt cx="6603195" cy="3002150"/>
          </a:xfrm>
        </p:grpSpPr>
        <p:sp>
          <p:nvSpPr>
            <p:cNvPr name="TextBox 8" id="8"/>
            <p:cNvSpPr txBox="true"/>
            <p:nvPr/>
          </p:nvSpPr>
          <p:spPr>
            <a:xfrm rot="0">
              <a:off x="0" y="-57150"/>
              <a:ext cx="6603195" cy="483870"/>
            </a:xfrm>
            <a:prstGeom prst="rect">
              <a:avLst/>
            </a:prstGeom>
          </p:spPr>
          <p:txBody>
            <a:bodyPr anchor="t" rtlCol="false" tIns="0" lIns="0" bIns="0" rIns="0">
              <a:spAutoFit/>
            </a:bodyPr>
            <a:lstStyle/>
            <a:p>
              <a:pPr>
                <a:lnSpc>
                  <a:spcPts val="2940"/>
                </a:lnSpc>
              </a:pPr>
              <a:r>
                <a:rPr lang="en-US" sz="2100">
                  <a:solidFill>
                    <a:srgbClr val="191919"/>
                  </a:solidFill>
                  <a:latin typeface="Public Sans Bold"/>
                </a:rPr>
                <a:t>CONTAIN LATEST MOVIES INFO</a:t>
              </a:r>
            </a:p>
          </p:txBody>
        </p:sp>
        <p:sp>
          <p:nvSpPr>
            <p:cNvPr name="TextBox 9" id="9"/>
            <p:cNvSpPr txBox="true"/>
            <p:nvPr/>
          </p:nvSpPr>
          <p:spPr>
            <a:xfrm rot="0">
              <a:off x="0" y="750440"/>
              <a:ext cx="6603195" cy="2251710"/>
            </a:xfrm>
            <a:prstGeom prst="rect">
              <a:avLst/>
            </a:prstGeom>
          </p:spPr>
          <p:txBody>
            <a:bodyPr anchor="t" rtlCol="false" tIns="0" lIns="0" bIns="0" rIns="0">
              <a:spAutoFit/>
            </a:bodyPr>
            <a:lstStyle/>
            <a:p>
              <a:pPr>
                <a:lnSpc>
                  <a:spcPts val="3359"/>
                </a:lnSpc>
              </a:pPr>
              <a:r>
                <a:rPr lang="en-US" sz="2400">
                  <a:solidFill>
                    <a:srgbClr val="191919"/>
                  </a:solidFill>
                  <a:latin typeface="Public Sans"/>
                </a:rPr>
                <a:t>Movie website is a featured website designed specifically for movie lovers who seeks new movies info on the internet.</a:t>
              </a:r>
            </a:p>
          </p:txBody>
        </p:sp>
      </p:grpSp>
      <p:grpSp>
        <p:nvGrpSpPr>
          <p:cNvPr name="Group 10" id="10"/>
          <p:cNvGrpSpPr/>
          <p:nvPr/>
        </p:nvGrpSpPr>
        <p:grpSpPr>
          <a:xfrm rot="0">
            <a:off x="12306904" y="4338686"/>
            <a:ext cx="4952396" cy="2251612"/>
            <a:chOff x="0" y="0"/>
            <a:chExt cx="6603195" cy="3002150"/>
          </a:xfrm>
        </p:grpSpPr>
        <p:sp>
          <p:nvSpPr>
            <p:cNvPr name="TextBox 11" id="11"/>
            <p:cNvSpPr txBox="true"/>
            <p:nvPr/>
          </p:nvSpPr>
          <p:spPr>
            <a:xfrm rot="0">
              <a:off x="0" y="-57150"/>
              <a:ext cx="6603195" cy="483870"/>
            </a:xfrm>
            <a:prstGeom prst="rect">
              <a:avLst/>
            </a:prstGeom>
          </p:spPr>
          <p:txBody>
            <a:bodyPr anchor="t" rtlCol="false" tIns="0" lIns="0" bIns="0" rIns="0">
              <a:spAutoFit/>
            </a:bodyPr>
            <a:lstStyle/>
            <a:p>
              <a:pPr>
                <a:lnSpc>
                  <a:spcPts val="2940"/>
                </a:lnSpc>
              </a:pPr>
              <a:r>
                <a:rPr lang="en-US" sz="2100">
                  <a:solidFill>
                    <a:srgbClr val="191919"/>
                  </a:solidFill>
                  <a:latin typeface="Public Sans Bold"/>
                </a:rPr>
                <a:t>GIVE ACCESS TO MOVIE TRAILERS</a:t>
              </a:r>
            </a:p>
          </p:txBody>
        </p:sp>
        <p:sp>
          <p:nvSpPr>
            <p:cNvPr name="TextBox 12" id="12"/>
            <p:cNvSpPr txBox="true"/>
            <p:nvPr/>
          </p:nvSpPr>
          <p:spPr>
            <a:xfrm rot="0">
              <a:off x="0" y="750440"/>
              <a:ext cx="6603195" cy="2251710"/>
            </a:xfrm>
            <a:prstGeom prst="rect">
              <a:avLst/>
            </a:prstGeom>
          </p:spPr>
          <p:txBody>
            <a:bodyPr anchor="t" rtlCol="false" tIns="0" lIns="0" bIns="0" rIns="0">
              <a:spAutoFit/>
            </a:bodyPr>
            <a:lstStyle/>
            <a:p>
              <a:pPr>
                <a:lnSpc>
                  <a:spcPts val="3359"/>
                </a:lnSpc>
              </a:pPr>
              <a:r>
                <a:rPr lang="en-US" sz="2400">
                  <a:solidFill>
                    <a:srgbClr val="191919"/>
                  </a:solidFill>
                  <a:latin typeface="Public Sans"/>
                </a:rPr>
                <a:t>To promote it further, we have added latest movie trailers so you members can see them directly without going anywhere.</a:t>
              </a:r>
            </a:p>
          </p:txBody>
        </p:sp>
      </p:grpSp>
      <p:grpSp>
        <p:nvGrpSpPr>
          <p:cNvPr name="Group 13" id="13"/>
          <p:cNvGrpSpPr/>
          <p:nvPr/>
        </p:nvGrpSpPr>
        <p:grpSpPr>
          <a:xfrm rot="0">
            <a:off x="12306904" y="7659150"/>
            <a:ext cx="4952396" cy="1398172"/>
            <a:chOff x="0" y="0"/>
            <a:chExt cx="6603195" cy="1864230"/>
          </a:xfrm>
        </p:grpSpPr>
        <p:sp>
          <p:nvSpPr>
            <p:cNvPr name="TextBox 14" id="14"/>
            <p:cNvSpPr txBox="true"/>
            <p:nvPr/>
          </p:nvSpPr>
          <p:spPr>
            <a:xfrm rot="0">
              <a:off x="0" y="-57150"/>
              <a:ext cx="6603195" cy="483870"/>
            </a:xfrm>
            <a:prstGeom prst="rect">
              <a:avLst/>
            </a:prstGeom>
          </p:spPr>
          <p:txBody>
            <a:bodyPr anchor="t" rtlCol="false" tIns="0" lIns="0" bIns="0" rIns="0">
              <a:spAutoFit/>
            </a:bodyPr>
            <a:lstStyle/>
            <a:p>
              <a:pPr>
                <a:lnSpc>
                  <a:spcPts val="2940"/>
                </a:lnSpc>
              </a:pPr>
              <a:r>
                <a:rPr lang="en-US" sz="2100">
                  <a:solidFill>
                    <a:srgbClr val="191919"/>
                  </a:solidFill>
                  <a:latin typeface="Public Sans Bold"/>
                </a:rPr>
                <a:t>MEMBERS REVIEWS </a:t>
              </a:r>
            </a:p>
          </p:txBody>
        </p:sp>
        <p:sp>
          <p:nvSpPr>
            <p:cNvPr name="TextBox 15" id="15"/>
            <p:cNvSpPr txBox="true"/>
            <p:nvPr/>
          </p:nvSpPr>
          <p:spPr>
            <a:xfrm rot="0">
              <a:off x="0" y="750440"/>
              <a:ext cx="6603195" cy="1113790"/>
            </a:xfrm>
            <a:prstGeom prst="rect">
              <a:avLst/>
            </a:prstGeom>
          </p:spPr>
          <p:txBody>
            <a:bodyPr anchor="t" rtlCol="false" tIns="0" lIns="0" bIns="0" rIns="0">
              <a:spAutoFit/>
            </a:bodyPr>
            <a:lstStyle/>
            <a:p>
              <a:pPr>
                <a:lnSpc>
                  <a:spcPts val="3359"/>
                </a:lnSpc>
              </a:pPr>
              <a:r>
                <a:rPr lang="en-US" sz="2400">
                  <a:solidFill>
                    <a:srgbClr val="191919"/>
                  </a:solidFill>
                  <a:latin typeface="Public Sans"/>
                </a:rPr>
                <a:t>It also provides users a special feature of reviewing the trailers.</a:t>
              </a:r>
            </a:p>
          </p:txBody>
        </p:sp>
      </p:grpSp>
      <p:sp>
        <p:nvSpPr>
          <p:cNvPr name="TextBox 16" id="16"/>
          <p:cNvSpPr txBox="true"/>
          <p:nvPr/>
        </p:nvSpPr>
        <p:spPr>
          <a:xfrm rot="0">
            <a:off x="1028700" y="4243436"/>
            <a:ext cx="1531352" cy="542925"/>
          </a:xfrm>
          <a:prstGeom prst="rect">
            <a:avLst/>
          </a:prstGeom>
        </p:spPr>
        <p:txBody>
          <a:bodyPr anchor="t" rtlCol="false" tIns="0" lIns="0" bIns="0" rIns="0">
            <a:spAutoFit/>
          </a:bodyPr>
          <a:lstStyle/>
          <a:p>
            <a:pPr>
              <a:lnSpc>
                <a:spcPts val="4320"/>
              </a:lnSpc>
            </a:pPr>
            <a:r>
              <a:rPr lang="en-US" sz="3600" u="sng">
                <a:solidFill>
                  <a:srgbClr val="191919"/>
                </a:solidFill>
                <a:latin typeface="Antonio Bold Bold"/>
              </a:rPr>
              <a:t>05</a:t>
            </a:r>
          </a:p>
        </p:txBody>
      </p:sp>
    </p:spTree>
  </p:cSld>
  <p:clrMapOvr>
    <a:masterClrMapping/>
  </p:clrMapOvr>
</p:sld>
</file>

<file path=ppt/slides/slide6.xml><?xml version="1.0" encoding="utf-8"?>
<p:sld xmlns:p="http://schemas.openxmlformats.org/presentationml/2006/main" xmlns:a="http://schemas.openxmlformats.org/drawingml/2006/main">
  <p:cSld>
    <p:bg>
      <p:bgPr>
        <a:solidFill>
          <a:srgbClr val="F0F0F0"/>
        </a:solidFill>
      </p:bgPr>
    </p:bg>
    <p:spTree>
      <p:nvGrpSpPr>
        <p:cNvPr id="1" name=""/>
        <p:cNvGrpSpPr/>
        <p:nvPr/>
      </p:nvGrpSpPr>
      <p:grpSpPr>
        <a:xfrm>
          <a:off x="0" y="0"/>
          <a:ext cx="0" cy="0"/>
          <a:chOff x="0" y="0"/>
          <a:chExt cx="0" cy="0"/>
        </a:xfrm>
      </p:grpSpPr>
      <p:sp>
        <p:nvSpPr>
          <p:cNvPr name="TextBox 2" id="2"/>
          <p:cNvSpPr txBox="true"/>
          <p:nvPr/>
        </p:nvSpPr>
        <p:spPr>
          <a:xfrm rot="0">
            <a:off x="1028700" y="1019175"/>
            <a:ext cx="9428641" cy="3667125"/>
          </a:xfrm>
          <a:prstGeom prst="rect">
            <a:avLst/>
          </a:prstGeom>
        </p:spPr>
        <p:txBody>
          <a:bodyPr anchor="t" rtlCol="false" tIns="0" lIns="0" bIns="0" rIns="0">
            <a:spAutoFit/>
          </a:bodyPr>
          <a:lstStyle/>
          <a:p>
            <a:pPr>
              <a:lnSpc>
                <a:spcPts val="14400"/>
              </a:lnSpc>
            </a:pPr>
            <a:r>
              <a:rPr lang="en-US" sz="12000">
                <a:solidFill>
                  <a:srgbClr val="191919"/>
                </a:solidFill>
                <a:latin typeface="Antonio Bold Bold"/>
              </a:rPr>
              <a:t>SITE MAP FOR MOVIE SITE</a:t>
            </a:r>
          </a:p>
        </p:txBody>
      </p:sp>
      <p:sp>
        <p:nvSpPr>
          <p:cNvPr name="TextBox 3" id="3"/>
          <p:cNvSpPr txBox="true"/>
          <p:nvPr/>
        </p:nvSpPr>
        <p:spPr>
          <a:xfrm rot="0">
            <a:off x="1028700" y="5522640"/>
            <a:ext cx="5557240" cy="1276350"/>
          </a:xfrm>
          <a:prstGeom prst="rect">
            <a:avLst/>
          </a:prstGeom>
        </p:spPr>
        <p:txBody>
          <a:bodyPr anchor="t" rtlCol="false" tIns="0" lIns="0" bIns="0" rIns="0">
            <a:spAutoFit/>
          </a:bodyPr>
          <a:lstStyle/>
          <a:p>
            <a:pPr>
              <a:lnSpc>
                <a:spcPts val="3359"/>
              </a:lnSpc>
            </a:pPr>
            <a:r>
              <a:rPr lang="en-US" sz="2400">
                <a:solidFill>
                  <a:srgbClr val="191919"/>
                </a:solidFill>
                <a:latin typeface="Public Sans"/>
              </a:rPr>
              <a:t>The	following	site	map has been used for designing and developing the website.</a:t>
            </a:r>
          </a:p>
        </p:txBody>
      </p:sp>
      <p:sp>
        <p:nvSpPr>
          <p:cNvPr name="TextBox 4" id="4"/>
          <p:cNvSpPr txBox="true"/>
          <p:nvPr/>
        </p:nvSpPr>
        <p:spPr>
          <a:xfrm rot="0">
            <a:off x="16756648" y="8712517"/>
            <a:ext cx="1531352" cy="548640"/>
          </a:xfrm>
          <a:prstGeom prst="rect">
            <a:avLst/>
          </a:prstGeom>
        </p:spPr>
        <p:txBody>
          <a:bodyPr anchor="t" rtlCol="false" tIns="0" lIns="0" bIns="0" rIns="0">
            <a:spAutoFit/>
          </a:bodyPr>
          <a:lstStyle/>
          <a:p>
            <a:pPr>
              <a:lnSpc>
                <a:spcPts val="4320"/>
              </a:lnSpc>
            </a:pPr>
            <a:r>
              <a:rPr lang="en-US" sz="3600" u="sng">
                <a:solidFill>
                  <a:srgbClr val="191919"/>
                </a:solidFill>
                <a:latin typeface="Antonio Bold Bold"/>
              </a:rPr>
              <a:t>06</a:t>
            </a:r>
          </a:p>
        </p:txBody>
      </p:sp>
      <p:sp>
        <p:nvSpPr>
          <p:cNvPr name="TextBox 5" id="5"/>
          <p:cNvSpPr txBox="true"/>
          <p:nvPr/>
        </p:nvSpPr>
        <p:spPr>
          <a:xfrm rot="0">
            <a:off x="9672355" y="971550"/>
            <a:ext cx="5557240" cy="2129790"/>
          </a:xfrm>
          <a:prstGeom prst="rect">
            <a:avLst/>
          </a:prstGeom>
        </p:spPr>
        <p:txBody>
          <a:bodyPr anchor="t" rtlCol="false" tIns="0" lIns="0" bIns="0" rIns="0">
            <a:spAutoFit/>
          </a:bodyPr>
          <a:lstStyle/>
          <a:p>
            <a:pPr>
              <a:lnSpc>
                <a:spcPts val="3359"/>
              </a:lnSpc>
            </a:pPr>
            <a:r>
              <a:rPr lang="en-US" sz="2400">
                <a:solidFill>
                  <a:srgbClr val="191919"/>
                </a:solidFill>
                <a:latin typeface="Public Sans"/>
              </a:rPr>
              <a:t>Home	Page	–including	an	introduction top movie trailer and its information, latest movie trailers &amp; small description; with help, feedback and contact us form</a:t>
            </a:r>
          </a:p>
        </p:txBody>
      </p:sp>
      <p:sp>
        <p:nvSpPr>
          <p:cNvPr name="TextBox 6" id="6"/>
          <p:cNvSpPr txBox="true"/>
          <p:nvPr/>
        </p:nvSpPr>
        <p:spPr>
          <a:xfrm rot="0">
            <a:off x="9672355" y="3901440"/>
            <a:ext cx="5557240" cy="1703070"/>
          </a:xfrm>
          <a:prstGeom prst="rect">
            <a:avLst/>
          </a:prstGeom>
        </p:spPr>
        <p:txBody>
          <a:bodyPr anchor="t" rtlCol="false" tIns="0" lIns="0" bIns="0" rIns="0">
            <a:spAutoFit/>
          </a:bodyPr>
          <a:lstStyle/>
          <a:p>
            <a:pPr>
              <a:lnSpc>
                <a:spcPts val="3359"/>
              </a:lnSpc>
            </a:pPr>
            <a:r>
              <a:rPr lang="en-US" sz="2400">
                <a:solidFill>
                  <a:srgbClr val="191919"/>
                </a:solidFill>
                <a:latin typeface="Public Sans"/>
              </a:rPr>
              <a:t>Login &amp; Registration Page	– contain user information needed to subscribe as member and get full benefits. All fields are required to fill in the form.</a:t>
            </a:r>
          </a:p>
        </p:txBody>
      </p:sp>
      <p:sp>
        <p:nvSpPr>
          <p:cNvPr name="TextBox 7" id="7"/>
          <p:cNvSpPr txBox="true"/>
          <p:nvPr/>
        </p:nvSpPr>
        <p:spPr>
          <a:xfrm rot="0">
            <a:off x="9672355" y="6513240"/>
            <a:ext cx="5557240" cy="1276350"/>
          </a:xfrm>
          <a:prstGeom prst="rect">
            <a:avLst/>
          </a:prstGeom>
        </p:spPr>
        <p:txBody>
          <a:bodyPr anchor="t" rtlCol="false" tIns="0" lIns="0" bIns="0" rIns="0">
            <a:spAutoFit/>
          </a:bodyPr>
          <a:lstStyle/>
          <a:p>
            <a:pPr>
              <a:lnSpc>
                <a:spcPts val="3359"/>
              </a:lnSpc>
            </a:pPr>
            <a:r>
              <a:rPr lang="en-US" sz="2400">
                <a:solidFill>
                  <a:srgbClr val="191919"/>
                </a:solidFill>
                <a:latin typeface="Public Sans"/>
              </a:rPr>
              <a:t>Profile Page	–consists a member details like name, email, DOB, age etc. and user can edit profile as well.</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0F0F0"/>
        </a:solidFill>
      </p:bgPr>
    </p:bg>
    <p:spTree>
      <p:nvGrpSpPr>
        <p:cNvPr id="1" name=""/>
        <p:cNvGrpSpPr/>
        <p:nvPr/>
      </p:nvGrpSpPr>
      <p:grpSpPr>
        <a:xfrm>
          <a:off x="0" y="0"/>
          <a:ext cx="0" cy="0"/>
          <a:chOff x="0" y="0"/>
          <a:chExt cx="0" cy="0"/>
        </a:xfrm>
      </p:grpSpPr>
      <p:sp>
        <p:nvSpPr>
          <p:cNvPr name="AutoShape 2" id="2"/>
          <p:cNvSpPr/>
          <p:nvPr/>
        </p:nvSpPr>
        <p:spPr>
          <a:xfrm rot="0">
            <a:off x="6632630" y="2580962"/>
            <a:ext cx="10626670" cy="6677338"/>
          </a:xfrm>
          <a:prstGeom prst="rect">
            <a:avLst/>
          </a:prstGeom>
          <a:solidFill>
            <a:srgbClr val="A4E84C"/>
          </a:solidFill>
        </p:spPr>
      </p:sp>
      <p:pic>
        <p:nvPicPr>
          <p:cNvPr name="Picture 3" id="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2"/>
              </a:ext>
            </a:extLst>
          </a:blip>
          <a:srcRect l="0" t="0" r="0" b="0"/>
          <a:stretch>
            <a:fillRect/>
          </a:stretch>
        </p:blipFill>
        <p:spPr>
          <a:xfrm flipH="false" flipV="false" rot="0">
            <a:off x="17005918" y="1028700"/>
            <a:ext cx="253382" cy="168614"/>
          </a:xfrm>
          <a:prstGeom prst="rect">
            <a:avLst/>
          </a:prstGeom>
        </p:spPr>
      </p:pic>
      <p:pic>
        <p:nvPicPr>
          <p:cNvPr name="Picture 4" id="4"/>
          <p:cNvPicPr>
            <a:picLocks noChangeAspect="true"/>
          </p:cNvPicPr>
          <p:nvPr/>
        </p:nvPicPr>
        <p:blipFill>
          <a:blip r:embed="rId3"/>
          <a:srcRect l="4830" t="0" r="4074" b="0"/>
          <a:stretch>
            <a:fillRect/>
          </a:stretch>
        </p:blipFill>
        <p:spPr>
          <a:xfrm flipH="false" flipV="false" rot="0">
            <a:off x="6927627" y="2820867"/>
            <a:ext cx="10036675" cy="6197528"/>
          </a:xfrm>
          <a:prstGeom prst="rect">
            <a:avLst/>
          </a:prstGeom>
        </p:spPr>
      </p:pic>
      <p:sp>
        <p:nvSpPr>
          <p:cNvPr name="TextBox 5" id="5"/>
          <p:cNvSpPr txBox="true"/>
          <p:nvPr/>
        </p:nvSpPr>
        <p:spPr>
          <a:xfrm rot="0">
            <a:off x="1028700" y="3055280"/>
            <a:ext cx="4307964" cy="969645"/>
          </a:xfrm>
          <a:prstGeom prst="rect">
            <a:avLst/>
          </a:prstGeom>
        </p:spPr>
        <p:txBody>
          <a:bodyPr anchor="t" rtlCol="false" tIns="0" lIns="0" bIns="0" rIns="0">
            <a:spAutoFit/>
          </a:bodyPr>
          <a:lstStyle/>
          <a:p>
            <a:pPr>
              <a:lnSpc>
                <a:spcPts val="3840"/>
              </a:lnSpc>
            </a:pPr>
            <a:r>
              <a:rPr lang="en-US" sz="3200">
                <a:solidFill>
                  <a:srgbClr val="191919"/>
                </a:solidFill>
                <a:latin typeface="Public Sans Bold"/>
              </a:rPr>
              <a:t>Technology used to develop the website</a:t>
            </a:r>
          </a:p>
        </p:txBody>
      </p:sp>
      <p:sp>
        <p:nvSpPr>
          <p:cNvPr name="TextBox 6" id="6"/>
          <p:cNvSpPr txBox="true"/>
          <p:nvPr/>
        </p:nvSpPr>
        <p:spPr>
          <a:xfrm rot="0">
            <a:off x="1028700" y="4570891"/>
            <a:ext cx="4307964" cy="2129790"/>
          </a:xfrm>
          <a:prstGeom prst="rect">
            <a:avLst/>
          </a:prstGeom>
        </p:spPr>
        <p:txBody>
          <a:bodyPr anchor="t" rtlCol="false" tIns="0" lIns="0" bIns="0" rIns="0">
            <a:spAutoFit/>
          </a:bodyPr>
          <a:lstStyle/>
          <a:p>
            <a:pPr>
              <a:lnSpc>
                <a:spcPts val="3359"/>
              </a:lnSpc>
            </a:pPr>
            <a:r>
              <a:rPr lang="en-US" sz="2400">
                <a:solidFill>
                  <a:srgbClr val="191919"/>
                </a:solidFill>
                <a:latin typeface="Public Sans"/>
              </a:rPr>
              <a:t>HTML5</a:t>
            </a:r>
          </a:p>
          <a:p>
            <a:pPr>
              <a:lnSpc>
                <a:spcPts val="3359"/>
              </a:lnSpc>
            </a:pPr>
            <a:r>
              <a:rPr lang="en-US" sz="2400">
                <a:solidFill>
                  <a:srgbClr val="191919"/>
                </a:solidFill>
                <a:latin typeface="Public Sans"/>
              </a:rPr>
              <a:t>CSS3</a:t>
            </a:r>
          </a:p>
          <a:p>
            <a:pPr>
              <a:lnSpc>
                <a:spcPts val="3359"/>
              </a:lnSpc>
            </a:pPr>
            <a:r>
              <a:rPr lang="en-US" sz="2400">
                <a:solidFill>
                  <a:srgbClr val="191919"/>
                </a:solidFill>
                <a:latin typeface="Public Sans"/>
              </a:rPr>
              <a:t>Bootstrap</a:t>
            </a:r>
          </a:p>
          <a:p>
            <a:pPr>
              <a:lnSpc>
                <a:spcPts val="3359"/>
              </a:lnSpc>
            </a:pPr>
            <a:r>
              <a:rPr lang="en-US" sz="2400">
                <a:solidFill>
                  <a:srgbClr val="191919"/>
                </a:solidFill>
                <a:latin typeface="Public Sans"/>
              </a:rPr>
              <a:t>JavaScript</a:t>
            </a:r>
          </a:p>
          <a:p>
            <a:pPr>
              <a:lnSpc>
                <a:spcPts val="3359"/>
              </a:lnSpc>
            </a:pPr>
            <a:r>
              <a:rPr lang="en-US" sz="2400">
                <a:solidFill>
                  <a:srgbClr val="191919"/>
                </a:solidFill>
                <a:latin typeface="Public Sans"/>
              </a:rPr>
              <a:t>jQuery</a:t>
            </a:r>
          </a:p>
        </p:txBody>
      </p:sp>
      <p:sp>
        <p:nvSpPr>
          <p:cNvPr name="TextBox 7" id="7"/>
          <p:cNvSpPr txBox="true"/>
          <p:nvPr/>
        </p:nvSpPr>
        <p:spPr>
          <a:xfrm rot="0">
            <a:off x="1028700" y="1028700"/>
            <a:ext cx="1531352" cy="542925"/>
          </a:xfrm>
          <a:prstGeom prst="rect">
            <a:avLst/>
          </a:prstGeom>
        </p:spPr>
        <p:txBody>
          <a:bodyPr anchor="t" rtlCol="false" tIns="0" lIns="0" bIns="0" rIns="0">
            <a:spAutoFit/>
          </a:bodyPr>
          <a:lstStyle/>
          <a:p>
            <a:pPr>
              <a:lnSpc>
                <a:spcPts val="4320"/>
              </a:lnSpc>
            </a:pPr>
            <a:r>
              <a:rPr lang="en-US" sz="3600">
                <a:solidFill>
                  <a:srgbClr val="191919"/>
                </a:solidFill>
                <a:latin typeface="Antonio Bold Bold"/>
              </a:rPr>
              <a:t>-07</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0F0F0"/>
        </a:solidFill>
      </p:bgPr>
    </p:bg>
    <p:spTree>
      <p:nvGrpSpPr>
        <p:cNvPr id="1" name=""/>
        <p:cNvGrpSpPr/>
        <p:nvPr/>
      </p:nvGrpSpPr>
      <p:grpSpPr>
        <a:xfrm>
          <a:off x="0" y="0"/>
          <a:ext cx="0" cy="0"/>
          <a:chOff x="0" y="0"/>
          <a:chExt cx="0" cy="0"/>
        </a:xfrm>
      </p:grpSpPr>
      <p:sp>
        <p:nvSpPr>
          <p:cNvPr name="AutoShape 2" id="2"/>
          <p:cNvSpPr/>
          <p:nvPr/>
        </p:nvSpPr>
        <p:spPr>
          <a:xfrm rot="0">
            <a:off x="8876622" y="8263424"/>
            <a:ext cx="1286788" cy="284122"/>
          </a:xfrm>
          <a:prstGeom prst="rect">
            <a:avLst/>
          </a:prstGeom>
          <a:solidFill>
            <a:srgbClr val="A4E84C"/>
          </a:solidFill>
        </p:spPr>
      </p:sp>
      <p:pic>
        <p:nvPicPr>
          <p:cNvPr name="Picture 3" id="3"/>
          <p:cNvPicPr>
            <a:picLocks noChangeAspect="true"/>
          </p:cNvPicPr>
          <p:nvPr/>
        </p:nvPicPr>
        <p:blipFill>
          <a:blip r:embed="rId2"/>
          <a:srcRect l="0" t="0" r="0" b="0"/>
          <a:stretch>
            <a:fillRect/>
          </a:stretch>
        </p:blipFill>
        <p:spPr>
          <a:xfrm flipH="false" flipV="false" rot="0">
            <a:off x="1028700" y="1334688"/>
            <a:ext cx="6128626" cy="7617623"/>
          </a:xfrm>
          <a:prstGeom prst="rect">
            <a:avLst/>
          </a:prstGeom>
        </p:spPr>
      </p:pic>
      <p:sp>
        <p:nvSpPr>
          <p:cNvPr name="TextBox 4" id="4"/>
          <p:cNvSpPr txBox="true"/>
          <p:nvPr/>
        </p:nvSpPr>
        <p:spPr>
          <a:xfrm rot="0">
            <a:off x="10855970" y="7750165"/>
            <a:ext cx="6403330" cy="1276350"/>
          </a:xfrm>
          <a:prstGeom prst="rect">
            <a:avLst/>
          </a:prstGeom>
        </p:spPr>
        <p:txBody>
          <a:bodyPr anchor="t" rtlCol="false" tIns="0" lIns="0" bIns="0" rIns="0">
            <a:spAutoFit/>
          </a:bodyPr>
          <a:lstStyle/>
          <a:p>
            <a:pPr>
              <a:lnSpc>
                <a:spcPts val="3359"/>
              </a:lnSpc>
            </a:pPr>
            <a:r>
              <a:rPr lang="en-US" sz="2400">
                <a:solidFill>
                  <a:srgbClr val="191919"/>
                </a:solidFill>
                <a:latin typeface="Public Sans"/>
              </a:rPr>
              <a:t>It's mandatory for a member to register itself to become a member or login to access the website to gain full access.</a:t>
            </a:r>
          </a:p>
        </p:txBody>
      </p:sp>
      <p:grpSp>
        <p:nvGrpSpPr>
          <p:cNvPr name="Group 5" id="5"/>
          <p:cNvGrpSpPr/>
          <p:nvPr/>
        </p:nvGrpSpPr>
        <p:grpSpPr>
          <a:xfrm rot="0">
            <a:off x="8876622" y="1331831"/>
            <a:ext cx="8304312" cy="3252412"/>
            <a:chOff x="0" y="0"/>
            <a:chExt cx="11072416" cy="4336550"/>
          </a:xfrm>
        </p:grpSpPr>
        <p:sp>
          <p:nvSpPr>
            <p:cNvPr name="TextBox 6" id="6"/>
            <p:cNvSpPr txBox="true"/>
            <p:nvPr/>
          </p:nvSpPr>
          <p:spPr>
            <a:xfrm rot="0">
              <a:off x="0" y="1410470"/>
              <a:ext cx="11072416" cy="2926080"/>
            </a:xfrm>
            <a:prstGeom prst="rect">
              <a:avLst/>
            </a:prstGeom>
          </p:spPr>
          <p:txBody>
            <a:bodyPr anchor="t" rtlCol="false" tIns="0" lIns="0" bIns="0" rIns="0">
              <a:spAutoFit/>
            </a:bodyPr>
            <a:lstStyle/>
            <a:p>
              <a:pPr>
                <a:lnSpc>
                  <a:spcPts val="8640"/>
                </a:lnSpc>
              </a:pPr>
              <a:r>
                <a:rPr lang="en-US" sz="7200">
                  <a:solidFill>
                    <a:srgbClr val="191919"/>
                  </a:solidFill>
                  <a:latin typeface="Antonio Bold"/>
                </a:rPr>
                <a:t>LOGIN &amp; REGISTER </a:t>
              </a:r>
            </a:p>
            <a:p>
              <a:pPr>
                <a:lnSpc>
                  <a:spcPts val="8640"/>
                </a:lnSpc>
              </a:pPr>
              <a:r>
                <a:rPr lang="en-US" sz="7200">
                  <a:solidFill>
                    <a:srgbClr val="191919"/>
                  </a:solidFill>
                  <a:latin typeface="Antonio Bold"/>
                </a:rPr>
                <a:t>PAGE</a:t>
              </a:r>
            </a:p>
          </p:txBody>
        </p:sp>
        <p:sp>
          <p:nvSpPr>
            <p:cNvPr name="TextBox 7" id="7"/>
            <p:cNvSpPr txBox="true"/>
            <p:nvPr/>
          </p:nvSpPr>
          <p:spPr>
            <a:xfrm rot="0">
              <a:off x="0" y="0"/>
              <a:ext cx="2041803" cy="731520"/>
            </a:xfrm>
            <a:prstGeom prst="rect">
              <a:avLst/>
            </a:prstGeom>
          </p:spPr>
          <p:txBody>
            <a:bodyPr anchor="t" rtlCol="false" tIns="0" lIns="0" bIns="0" rIns="0">
              <a:spAutoFit/>
            </a:bodyPr>
            <a:lstStyle/>
            <a:p>
              <a:pPr>
                <a:lnSpc>
                  <a:spcPts val="4320"/>
                </a:lnSpc>
              </a:pPr>
              <a:r>
                <a:rPr lang="en-US" sz="3600" u="sng">
                  <a:solidFill>
                    <a:srgbClr val="191919"/>
                  </a:solidFill>
                  <a:latin typeface="Antonio Bold Bold"/>
                </a:rPr>
                <a:t>08</a:t>
              </a:r>
            </a:p>
          </p:txBody>
        </p:sp>
      </p:gr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0F0F0"/>
        </a:solidFill>
      </p:bgPr>
    </p:bg>
    <p:spTree>
      <p:nvGrpSpPr>
        <p:cNvPr id="1" name=""/>
        <p:cNvGrpSpPr/>
        <p:nvPr/>
      </p:nvGrpSpPr>
      <p:grpSpPr>
        <a:xfrm>
          <a:off x="0" y="0"/>
          <a:ext cx="0" cy="0"/>
          <a:chOff x="0" y="0"/>
          <a:chExt cx="0" cy="0"/>
        </a:xfrm>
      </p:grpSpPr>
      <p:grpSp>
        <p:nvGrpSpPr>
          <p:cNvPr name="Group 2" id="2"/>
          <p:cNvGrpSpPr/>
          <p:nvPr/>
        </p:nvGrpSpPr>
        <p:grpSpPr>
          <a:xfrm rot="0">
            <a:off x="1143181" y="4975035"/>
            <a:ext cx="7657374" cy="3721859"/>
            <a:chOff x="0" y="0"/>
            <a:chExt cx="3788090" cy="1841198"/>
          </a:xfrm>
        </p:grpSpPr>
        <p:sp>
          <p:nvSpPr>
            <p:cNvPr name="Freeform 3" id="3"/>
            <p:cNvSpPr/>
            <p:nvPr/>
          </p:nvSpPr>
          <p:spPr>
            <a:xfrm>
              <a:off x="0" y="0"/>
              <a:ext cx="3788090" cy="1841197"/>
            </a:xfrm>
            <a:custGeom>
              <a:avLst/>
              <a:gdLst/>
              <a:ahLst/>
              <a:cxnLst/>
              <a:rect r="r" b="b" t="t" l="l"/>
              <a:pathLst>
                <a:path h="1841197" w="3788090">
                  <a:moveTo>
                    <a:pt x="0" y="0"/>
                  </a:moveTo>
                  <a:lnTo>
                    <a:pt x="0" y="1841197"/>
                  </a:lnTo>
                  <a:lnTo>
                    <a:pt x="3788090" y="1841197"/>
                  </a:lnTo>
                  <a:lnTo>
                    <a:pt x="3788090" y="0"/>
                  </a:lnTo>
                  <a:lnTo>
                    <a:pt x="0" y="0"/>
                  </a:lnTo>
                  <a:close/>
                  <a:moveTo>
                    <a:pt x="3727130" y="1780237"/>
                  </a:moveTo>
                  <a:lnTo>
                    <a:pt x="59690" y="1780237"/>
                  </a:lnTo>
                  <a:lnTo>
                    <a:pt x="59690" y="59690"/>
                  </a:lnTo>
                  <a:lnTo>
                    <a:pt x="3727130" y="59690"/>
                  </a:lnTo>
                  <a:lnTo>
                    <a:pt x="3727130" y="1780237"/>
                  </a:lnTo>
                  <a:close/>
                </a:path>
              </a:pathLst>
            </a:custGeom>
            <a:solidFill>
              <a:srgbClr val="A4E84C"/>
            </a:solidFill>
          </p:spPr>
        </p:sp>
      </p:grpSp>
      <p:pic>
        <p:nvPicPr>
          <p:cNvPr name="Picture 4" id="4"/>
          <p:cNvPicPr>
            <a:picLocks noChangeAspect="true"/>
          </p:cNvPicPr>
          <p:nvPr/>
        </p:nvPicPr>
        <p:blipFill>
          <a:blip r:embed="rId2"/>
          <a:srcRect l="0" t="0" r="0" b="0"/>
          <a:stretch>
            <a:fillRect/>
          </a:stretch>
        </p:blipFill>
        <p:spPr>
          <a:xfrm flipH="false" flipV="false" rot="0">
            <a:off x="9851777" y="2645528"/>
            <a:ext cx="7576045" cy="6051366"/>
          </a:xfrm>
          <a:prstGeom prst="rect">
            <a:avLst/>
          </a:prstGeom>
        </p:spPr>
      </p:pic>
      <p:sp>
        <p:nvSpPr>
          <p:cNvPr name="TextBox 5" id="5"/>
          <p:cNvSpPr txBox="true"/>
          <p:nvPr/>
        </p:nvSpPr>
        <p:spPr>
          <a:xfrm rot="0">
            <a:off x="1143181" y="2288254"/>
            <a:ext cx="6916043" cy="1097280"/>
          </a:xfrm>
          <a:prstGeom prst="rect">
            <a:avLst/>
          </a:prstGeom>
        </p:spPr>
        <p:txBody>
          <a:bodyPr anchor="t" rtlCol="false" tIns="0" lIns="0" bIns="0" rIns="0">
            <a:spAutoFit/>
          </a:bodyPr>
          <a:lstStyle/>
          <a:p>
            <a:pPr>
              <a:lnSpc>
                <a:spcPts val="8640"/>
              </a:lnSpc>
            </a:pPr>
            <a:r>
              <a:rPr lang="en-US" sz="7200">
                <a:solidFill>
                  <a:srgbClr val="191919"/>
                </a:solidFill>
                <a:latin typeface="Antonio Bold"/>
              </a:rPr>
              <a:t>HOME PAGE</a:t>
            </a:r>
          </a:p>
        </p:txBody>
      </p:sp>
      <p:sp>
        <p:nvSpPr>
          <p:cNvPr name="TextBox 6" id="6"/>
          <p:cNvSpPr txBox="true"/>
          <p:nvPr/>
        </p:nvSpPr>
        <p:spPr>
          <a:xfrm rot="0">
            <a:off x="2242197" y="5732970"/>
            <a:ext cx="5459344" cy="2129790"/>
          </a:xfrm>
          <a:prstGeom prst="rect">
            <a:avLst/>
          </a:prstGeom>
        </p:spPr>
        <p:txBody>
          <a:bodyPr anchor="t" rtlCol="false" tIns="0" lIns="0" bIns="0" rIns="0">
            <a:spAutoFit/>
          </a:bodyPr>
          <a:lstStyle/>
          <a:p>
            <a:pPr>
              <a:lnSpc>
                <a:spcPts val="3359"/>
              </a:lnSpc>
            </a:pPr>
            <a:r>
              <a:rPr lang="en-US" sz="2400">
                <a:solidFill>
                  <a:srgbClr val="191919"/>
                </a:solidFill>
                <a:latin typeface="Public Sans"/>
              </a:rPr>
              <a:t>Contains main information of the website like movie details and trailers with a feature to give reviews. This site is mobile responsive designed for mobile users.</a:t>
            </a:r>
          </a:p>
        </p:txBody>
      </p:sp>
      <p:sp>
        <p:nvSpPr>
          <p:cNvPr name="TextBox 7" id="7"/>
          <p:cNvSpPr txBox="true"/>
          <p:nvPr/>
        </p:nvSpPr>
        <p:spPr>
          <a:xfrm rot="0">
            <a:off x="1143181" y="1493869"/>
            <a:ext cx="1531352" cy="548640"/>
          </a:xfrm>
          <a:prstGeom prst="rect">
            <a:avLst/>
          </a:prstGeom>
        </p:spPr>
        <p:txBody>
          <a:bodyPr anchor="t" rtlCol="false" tIns="0" lIns="0" bIns="0" rIns="0">
            <a:spAutoFit/>
          </a:bodyPr>
          <a:lstStyle/>
          <a:p>
            <a:pPr>
              <a:lnSpc>
                <a:spcPts val="4320"/>
              </a:lnSpc>
            </a:pPr>
            <a:r>
              <a:rPr lang="en-US" sz="3600" u="sng">
                <a:solidFill>
                  <a:srgbClr val="191919"/>
                </a:solidFill>
                <a:latin typeface="Antonio Bold Bold"/>
              </a:rPr>
              <a:t>09</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DAEbAXahAOY</dc:identifier>
  <dcterms:modified xsi:type="dcterms:W3CDTF">2011-08-01T06:04:30Z</dcterms:modified>
  <cp:revision>1</cp:revision>
  <dc:title>College Name</dc:title>
</cp:coreProperties>
</file>